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Lst>
  <p:notesMasterIdLst>
    <p:notesMasterId r:id="rId4"/>
  </p:notesMasterIdLst>
  <p:sldIdLst>
    <p:sldId id="270" r:id="rId2"/>
    <p:sldId id="285" r:id="rId3"/>
  </p:sldIdLst>
  <p:sldSz cx="9144000" cy="5143500" type="screen16x9"/>
  <p:notesSz cx="7010400" cy="9296400"/>
  <p:embeddedFontLst>
    <p:embeddedFont>
      <p:font typeface="Arial Black" panose="020B0604020202020204" pitchFamily="34" charset="0"/>
      <p:regular r:id="rId5"/>
      <p:bold r:id="rId6"/>
    </p:embeddedFont>
    <p:embeddedFont>
      <p:font typeface="Arial Narrow" panose="020B06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Vetter" initials="" lastIdx="16" clrIdx="0"/>
  <p:cmAuthor id="1" name="Denny, Joel E." initials="DJE" lastIdx="7" clrIdx="1">
    <p:extLst>
      <p:ext uri="{19B8F6BF-5375-455C-9EA6-DF929625EA0E}">
        <p15:presenceInfo xmlns:p15="http://schemas.microsoft.com/office/powerpoint/2012/main" userId="S-1-5-21-1060284298-842925246-1417001333-145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38" autoAdjust="0"/>
    <p:restoredTop sz="94650"/>
  </p:normalViewPr>
  <p:slideViewPr>
    <p:cSldViewPr snapToGrid="0">
      <p:cViewPr varScale="1">
        <p:scale>
          <a:sx n="130" d="100"/>
          <a:sy n="130" d="100"/>
        </p:scale>
        <p:origin x="200"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commentAuthors" Target="commentAuthors.xml"/><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pPr>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74391" y="308610"/>
            <a:ext cx="8531700" cy="383100"/>
          </a:xfrm>
          <a:prstGeom prst="rect">
            <a:avLst/>
          </a:prstGeom>
          <a:noFill/>
          <a:ln>
            <a:noFill/>
          </a:ln>
        </p:spPr>
        <p:txBody>
          <a:bodyPr wrap="square" lIns="68575" tIns="68575" rIns="68575" bIns="68575" anchor="t" anchorCtr="0"/>
          <a:lstStyle>
            <a:lvl1pPr marL="0" marR="0" lvl="0" indent="0" algn="l" rtl="0">
              <a:lnSpc>
                <a:spcPct val="85000"/>
              </a:lnSpc>
              <a:spcBef>
                <a:spcPts val="0"/>
              </a:spcBef>
              <a:spcAft>
                <a:spcPts val="0"/>
              </a:spcAft>
              <a:buSzPts val="1100"/>
              <a:buNone/>
              <a:defRPr sz="2400" b="1" i="0" u="none" strike="noStrike" cap="none">
                <a:solidFill>
                  <a:schemeClr val="dk1"/>
                </a:solidFill>
                <a:latin typeface="Arial"/>
                <a:ea typeface="Arial"/>
                <a:cs typeface="Arial"/>
                <a:sym typeface="Arial"/>
              </a:defRPr>
            </a:lvl1pPr>
            <a:lvl2pPr marL="0" marR="0" lvl="1"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2pPr>
            <a:lvl3pPr marL="0" marR="0" lvl="2"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3pPr>
            <a:lvl4pPr marL="0" marR="0" lvl="3"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4pPr>
            <a:lvl5pPr marL="0" marR="0" lvl="4"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5pPr>
            <a:lvl6pPr marL="342900" marR="0" lvl="5"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6pPr>
            <a:lvl7pPr marL="685800" marR="0" lvl="6"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7pPr>
            <a:lvl8pPr marL="1028700" marR="0" lvl="7"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8pPr>
            <a:lvl9pPr marL="1371600" marR="0" lvl="8"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9pPr>
          </a:lstStyle>
          <a:p>
            <a:endParaRPr/>
          </a:p>
        </p:txBody>
      </p:sp>
      <p:sp>
        <p:nvSpPr>
          <p:cNvPr id="74" name="Shape 74"/>
          <p:cNvSpPr txBox="1">
            <a:spLocks noGrp="1"/>
          </p:cNvSpPr>
          <p:nvPr>
            <p:ph type="body" idx="1"/>
          </p:nvPr>
        </p:nvSpPr>
        <p:spPr>
          <a:xfrm>
            <a:off x="274391" y="1106805"/>
            <a:ext cx="8529600" cy="3035700"/>
          </a:xfrm>
          <a:prstGeom prst="rect">
            <a:avLst/>
          </a:prstGeom>
          <a:noFill/>
          <a:ln>
            <a:noFill/>
          </a:ln>
        </p:spPr>
        <p:txBody>
          <a:bodyPr wrap="square" lIns="68575" tIns="68575" rIns="68575" bIns="68575" anchor="t" anchorCtr="0"/>
          <a:lstStyle>
            <a:lvl1pPr marL="177800" marR="0" lvl="0" indent="-38100" algn="l" rtl="0">
              <a:lnSpc>
                <a:spcPct val="90000"/>
              </a:lnSpc>
              <a:spcBef>
                <a:spcPts val="11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469900" marR="0" lvl="1" indent="-1016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685800" marR="0" lvl="2" indent="-7620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863600" marR="0" lvl="3" indent="-508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1117600" marR="0" lvl="4" indent="-889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74391" y="307952"/>
            <a:ext cx="8533500" cy="658500"/>
          </a:xfrm>
          <a:prstGeom prst="rect">
            <a:avLst/>
          </a:prstGeom>
          <a:noFill/>
          <a:ln>
            <a:noFill/>
          </a:ln>
        </p:spPr>
        <p:txBody>
          <a:bodyPr wrap="square" lIns="68575" tIns="68575" rIns="68575" bIns="68575" anchor="t" anchorCtr="0"/>
          <a:lstStyle>
            <a:lvl1pPr marL="0" marR="0" lvl="0" indent="0" algn="l" rtl="0">
              <a:lnSpc>
                <a:spcPct val="85000"/>
              </a:lnSpc>
              <a:spcBef>
                <a:spcPts val="0"/>
              </a:spcBef>
              <a:spcAft>
                <a:spcPts val="0"/>
              </a:spcAft>
              <a:buSzPts val="1100"/>
              <a:buNone/>
              <a:defRPr sz="2400" b="1" i="0" u="none" strike="noStrike" cap="none">
                <a:solidFill>
                  <a:schemeClr val="dk1"/>
                </a:solidFill>
                <a:latin typeface="Arial"/>
                <a:ea typeface="Arial"/>
                <a:cs typeface="Arial"/>
                <a:sym typeface="Arial"/>
              </a:defRPr>
            </a:lvl1pPr>
            <a:lvl2pPr marL="0" marR="0" lvl="1"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2pPr>
            <a:lvl3pPr marL="0" marR="0" lvl="2"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3pPr>
            <a:lvl4pPr marL="0" marR="0" lvl="3"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4pPr>
            <a:lvl5pPr marL="0" marR="0" lvl="4"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5pPr>
            <a:lvl6pPr marL="342900" marR="0" lvl="5"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6pPr>
            <a:lvl7pPr marL="685800" marR="0" lvl="6"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7pPr>
            <a:lvl8pPr marL="1028700" marR="0" lvl="7"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8pPr>
            <a:lvl9pPr marL="1371600" marR="0" lvl="8"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9pPr>
          </a:lstStyle>
          <a:p>
            <a:endParaRPr/>
          </a:p>
        </p:txBody>
      </p:sp>
      <p:sp>
        <p:nvSpPr>
          <p:cNvPr id="87" name="Shape 87"/>
          <p:cNvSpPr txBox="1">
            <a:spLocks noGrp="1"/>
          </p:cNvSpPr>
          <p:nvPr>
            <p:ph type="body" idx="1"/>
          </p:nvPr>
        </p:nvSpPr>
        <p:spPr>
          <a:xfrm>
            <a:off x="274391" y="1165209"/>
            <a:ext cx="4192500" cy="615900"/>
          </a:xfrm>
          <a:prstGeom prst="rect">
            <a:avLst/>
          </a:prstGeom>
          <a:noFill/>
          <a:ln>
            <a:noFill/>
          </a:ln>
        </p:spPr>
        <p:txBody>
          <a:bodyPr wrap="square" lIns="68575" tIns="68575" rIns="68575" bIns="68575" anchor="b" anchorCtr="0"/>
          <a:lstStyle>
            <a:lvl1pPr marL="0" marR="0" lvl="0" indent="0" algn="l" rtl="0">
              <a:lnSpc>
                <a:spcPct val="90000"/>
              </a:lnSpc>
              <a:spcBef>
                <a:spcPts val="1100"/>
              </a:spcBef>
              <a:spcAft>
                <a:spcPts val="0"/>
              </a:spcAft>
              <a:buClr>
                <a:schemeClr val="dk1"/>
              </a:buClr>
              <a:buSzPts val="1800"/>
              <a:buFont typeface="Arial"/>
              <a:buNone/>
              <a:defRPr sz="1800" b="1" i="0" u="none" strike="noStrike" cap="none">
                <a:solidFill>
                  <a:schemeClr val="dk2"/>
                </a:solidFill>
                <a:latin typeface="Arial"/>
                <a:ea typeface="Arial"/>
                <a:cs typeface="Arial"/>
                <a:sym typeface="Arial"/>
              </a:defRPr>
            </a:lvl1pPr>
            <a:lvl2pPr marL="342900" marR="0" lvl="1" indent="0" algn="l" rtl="0">
              <a:lnSpc>
                <a:spcPct val="90000"/>
              </a:lnSpc>
              <a:spcBef>
                <a:spcPts val="6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685800" marR="0" lvl="2" indent="0" algn="l" rtl="0">
              <a:lnSpc>
                <a:spcPct val="90000"/>
              </a:lnSpc>
              <a:spcBef>
                <a:spcPts val="6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028700" marR="0" lvl="3" indent="0" algn="l" rtl="0">
              <a:lnSpc>
                <a:spcPct val="90000"/>
              </a:lnSpc>
              <a:spcBef>
                <a:spcPts val="6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1371600" marR="0" lvl="4" indent="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1714500" marR="0" lvl="5"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6pPr>
            <a:lvl7pPr marL="2057400" marR="0" lvl="6"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7pPr>
            <a:lvl8pPr marL="2400300" marR="0" lvl="7"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8pPr>
            <a:lvl9pPr marL="2743200" marR="0" lvl="8"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2"/>
          </p:nvPr>
        </p:nvSpPr>
        <p:spPr>
          <a:xfrm>
            <a:off x="274391" y="1784395"/>
            <a:ext cx="4192500" cy="2529900"/>
          </a:xfrm>
          <a:prstGeom prst="rect">
            <a:avLst/>
          </a:prstGeom>
          <a:noFill/>
          <a:ln>
            <a:noFill/>
          </a:ln>
        </p:spPr>
        <p:txBody>
          <a:bodyPr wrap="square" lIns="68575" tIns="68575" rIns="68575" bIns="68575" anchor="t" anchorCtr="0"/>
          <a:lstStyle>
            <a:lvl1pPr marL="177800" marR="0" lvl="0" indent="-635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469900" marR="0" lvl="1" indent="-11430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685800" marR="0" lvl="2" indent="-889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863600" marR="0" lvl="3" indent="-635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117600" marR="0" lvl="4" indent="-889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2235200" marR="0" lvl="6"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2578100" marR="0" lvl="7"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2921000" marR="0" lvl="8"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body" idx="3"/>
          </p:nvPr>
        </p:nvSpPr>
        <p:spPr>
          <a:xfrm>
            <a:off x="4645026" y="1165209"/>
            <a:ext cx="4149900" cy="615900"/>
          </a:xfrm>
          <a:prstGeom prst="rect">
            <a:avLst/>
          </a:prstGeom>
          <a:noFill/>
          <a:ln>
            <a:noFill/>
          </a:ln>
        </p:spPr>
        <p:txBody>
          <a:bodyPr wrap="square" lIns="68575" tIns="68575" rIns="68575" bIns="68575" anchor="b" anchorCtr="0"/>
          <a:lstStyle>
            <a:lvl1pPr marL="0" marR="0" lvl="0" indent="0" algn="l" rtl="0">
              <a:lnSpc>
                <a:spcPct val="90000"/>
              </a:lnSpc>
              <a:spcBef>
                <a:spcPts val="1100"/>
              </a:spcBef>
              <a:spcAft>
                <a:spcPts val="0"/>
              </a:spcAft>
              <a:buClr>
                <a:schemeClr val="dk1"/>
              </a:buClr>
              <a:buSzPts val="1800"/>
              <a:buFont typeface="Arial"/>
              <a:buNone/>
              <a:defRPr sz="1800" b="1" i="0" u="none" strike="noStrike" cap="none">
                <a:solidFill>
                  <a:schemeClr val="dk2"/>
                </a:solidFill>
                <a:latin typeface="Arial"/>
                <a:ea typeface="Arial"/>
                <a:cs typeface="Arial"/>
                <a:sym typeface="Arial"/>
              </a:defRPr>
            </a:lvl1pPr>
            <a:lvl2pPr marL="342900" marR="0" lvl="1" indent="0" algn="l" rtl="0">
              <a:lnSpc>
                <a:spcPct val="90000"/>
              </a:lnSpc>
              <a:spcBef>
                <a:spcPts val="600"/>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685800" marR="0" lvl="2" indent="0" algn="l" rtl="0">
              <a:lnSpc>
                <a:spcPct val="90000"/>
              </a:lnSpc>
              <a:spcBef>
                <a:spcPts val="60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028700" marR="0" lvl="3" indent="0" algn="l" rtl="0">
              <a:lnSpc>
                <a:spcPct val="90000"/>
              </a:lnSpc>
              <a:spcBef>
                <a:spcPts val="6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1371600" marR="0" lvl="4" indent="0" algn="l" rtl="0">
              <a:lnSpc>
                <a:spcPct val="90000"/>
              </a:lnSpc>
              <a:spcBef>
                <a:spcPts val="5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1714500" marR="0" lvl="5"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6pPr>
            <a:lvl7pPr marL="2057400" marR="0" lvl="6"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7pPr>
            <a:lvl8pPr marL="2400300" marR="0" lvl="7"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8pPr>
            <a:lvl9pPr marL="2743200" marR="0" lvl="8" indent="0" algn="l" rtl="0">
              <a:spcBef>
                <a:spcPts val="200"/>
              </a:spcBef>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body" idx="4"/>
          </p:nvPr>
        </p:nvSpPr>
        <p:spPr>
          <a:xfrm>
            <a:off x="4645026" y="1784395"/>
            <a:ext cx="4149900" cy="2529900"/>
          </a:xfrm>
          <a:prstGeom prst="rect">
            <a:avLst/>
          </a:prstGeom>
          <a:noFill/>
          <a:ln>
            <a:noFill/>
          </a:ln>
        </p:spPr>
        <p:txBody>
          <a:bodyPr wrap="square" lIns="68575" tIns="68575" rIns="68575" bIns="68575" anchor="t" anchorCtr="0"/>
          <a:lstStyle>
            <a:lvl1pPr marL="177800" marR="0" lvl="0" indent="-63500" algn="l" rtl="0">
              <a:lnSpc>
                <a:spcPct val="90000"/>
              </a:lnSpc>
              <a:spcBef>
                <a:spcPts val="11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469900" marR="0" lvl="1" indent="-11430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685800" marR="0" lvl="2" indent="-889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863600" marR="0" lvl="3" indent="-63500" algn="l" rtl="0">
              <a:lnSpc>
                <a:spcPct val="90000"/>
              </a:lnSpc>
              <a:spcBef>
                <a:spcPts val="6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117600" marR="0" lvl="4" indent="-889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2235200" marR="0" lvl="6"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2578100" marR="0" lvl="7"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2921000" marR="0" lvl="8" indent="-101600" algn="l" rtl="0">
              <a:spcBef>
                <a:spcPts val="200"/>
              </a:spcBef>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Section divi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274391" y="308610"/>
            <a:ext cx="8533500" cy="658500"/>
          </a:xfrm>
          <a:prstGeom prst="rect">
            <a:avLst/>
          </a:prstGeom>
          <a:noFill/>
          <a:ln>
            <a:noFill/>
          </a:ln>
        </p:spPr>
        <p:txBody>
          <a:bodyPr wrap="square" lIns="68575" tIns="68575" rIns="68575" bIns="68575" anchor="t" anchorCtr="0"/>
          <a:lstStyle>
            <a:lvl1pPr marL="0" marR="0" lvl="0" indent="0" algn="l" rtl="0">
              <a:lnSpc>
                <a:spcPct val="85000"/>
              </a:lnSpc>
              <a:spcBef>
                <a:spcPts val="0"/>
              </a:spcBef>
              <a:spcAft>
                <a:spcPts val="0"/>
              </a:spcAft>
              <a:buSzPts val="1100"/>
              <a:buNone/>
              <a:defRPr sz="2400" b="1" i="0" u="none" strike="noStrike" cap="none">
                <a:solidFill>
                  <a:schemeClr val="dk1"/>
                </a:solidFill>
                <a:latin typeface="Arial"/>
                <a:ea typeface="Arial"/>
                <a:cs typeface="Arial"/>
                <a:sym typeface="Arial"/>
              </a:defRPr>
            </a:lvl1pPr>
            <a:lvl2pPr marL="0" marR="0" lvl="1"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2pPr>
            <a:lvl3pPr marL="0" marR="0" lvl="2"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3pPr>
            <a:lvl4pPr marL="0" marR="0" lvl="3"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4pPr>
            <a:lvl5pPr marL="0" marR="0" lvl="4"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5pPr>
            <a:lvl6pPr marL="342900" marR="0" lvl="5"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6pPr>
            <a:lvl7pPr marL="685800" marR="0" lvl="6"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7pPr>
            <a:lvl8pPr marL="1028700" marR="0" lvl="7"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8pPr>
            <a:lvl9pPr marL="1371600" marR="0" lvl="8"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2">
            <a:alphaModFix/>
          </a:blip>
          <a:srcRect l="58694" r="4266"/>
          <a:stretch/>
        </p:blipFill>
        <p:spPr>
          <a:xfrm>
            <a:off x="4531065" y="0"/>
            <a:ext cx="4515815" cy="5143500"/>
          </a:xfrm>
          <a:prstGeom prst="rect">
            <a:avLst/>
          </a:prstGeom>
          <a:noFill/>
          <a:ln>
            <a:noFill/>
          </a:ln>
        </p:spPr>
      </p:pic>
      <p:pic>
        <p:nvPicPr>
          <p:cNvPr id="97" name="Shape 97"/>
          <p:cNvPicPr preferRelativeResize="0"/>
          <p:nvPr/>
        </p:nvPicPr>
        <p:blipFill rotWithShape="1">
          <a:blip r:embed="rId3">
            <a:alphaModFix/>
          </a:blip>
          <a:srcRect r="56502"/>
          <a:stretch/>
        </p:blipFill>
        <p:spPr>
          <a:xfrm>
            <a:off x="-1" y="0"/>
            <a:ext cx="5303244" cy="5143500"/>
          </a:xfrm>
          <a:prstGeom prst="rect">
            <a:avLst/>
          </a:prstGeom>
          <a:noFill/>
          <a:ln>
            <a:noFill/>
          </a:ln>
        </p:spPr>
      </p:pic>
      <p:sp>
        <p:nvSpPr>
          <p:cNvPr id="98" name="Shape 98"/>
          <p:cNvSpPr txBox="1">
            <a:spLocks noGrp="1"/>
          </p:cNvSpPr>
          <p:nvPr>
            <p:ph type="ctrTitle"/>
          </p:nvPr>
        </p:nvSpPr>
        <p:spPr>
          <a:xfrm>
            <a:off x="2934599" y="1580675"/>
            <a:ext cx="4941600" cy="373500"/>
          </a:xfrm>
          <a:prstGeom prst="rect">
            <a:avLst/>
          </a:prstGeom>
          <a:noFill/>
          <a:ln>
            <a:noFill/>
          </a:ln>
        </p:spPr>
        <p:txBody>
          <a:bodyPr wrap="square" lIns="68575" tIns="68575" rIns="68575" bIns="68575" anchor="b" anchorCtr="0"/>
          <a:lstStyle>
            <a:lvl1pPr marL="0" marR="0" lvl="0" indent="0" algn="r" rtl="0">
              <a:lnSpc>
                <a:spcPct val="85000"/>
              </a:lnSpc>
              <a:spcBef>
                <a:spcPts val="0"/>
              </a:spcBef>
              <a:spcAft>
                <a:spcPts val="0"/>
              </a:spcAft>
              <a:buSzPts val="1100"/>
              <a:buNone/>
              <a:defRPr sz="2300" b="1" i="0" u="none" strike="noStrike" cap="none">
                <a:solidFill>
                  <a:schemeClr val="dk2"/>
                </a:solidFill>
                <a:latin typeface="Arial"/>
                <a:ea typeface="Arial"/>
                <a:cs typeface="Arial"/>
                <a:sym typeface="Arial"/>
              </a:defRPr>
            </a:lvl1pPr>
            <a:lvl2pPr marL="0" marR="0" lvl="1"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2pPr>
            <a:lvl3pPr marL="0" marR="0" lvl="2"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3pPr>
            <a:lvl4pPr marL="0" marR="0" lvl="3"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4pPr>
            <a:lvl5pPr marL="0" marR="0" lvl="4"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5pPr>
            <a:lvl6pPr marL="342900" marR="0" lvl="5"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6pPr>
            <a:lvl7pPr marL="685800" marR="0" lvl="6"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7pPr>
            <a:lvl8pPr marL="1028700" marR="0" lvl="7"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8pPr>
            <a:lvl9pPr marL="1371600" marR="0" lvl="8"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9pPr>
          </a:lstStyle>
          <a:p>
            <a:endParaRPr/>
          </a:p>
        </p:txBody>
      </p:sp>
      <p:sp>
        <p:nvSpPr>
          <p:cNvPr id="99" name="Shape 99"/>
          <p:cNvSpPr txBox="1">
            <a:spLocks noGrp="1"/>
          </p:cNvSpPr>
          <p:nvPr>
            <p:ph type="subTitle" idx="1"/>
          </p:nvPr>
        </p:nvSpPr>
        <p:spPr>
          <a:xfrm>
            <a:off x="4043656" y="2348405"/>
            <a:ext cx="3832500" cy="885900"/>
          </a:xfrm>
          <a:prstGeom prst="rect">
            <a:avLst/>
          </a:prstGeom>
          <a:noFill/>
          <a:ln>
            <a:noFill/>
          </a:ln>
        </p:spPr>
        <p:txBody>
          <a:bodyPr wrap="square" lIns="68575" tIns="68575" rIns="68575" bIns="68575" anchor="t" anchorCtr="0"/>
          <a:lstStyle>
            <a:lvl1pPr marL="0" marR="0" lvl="0" indent="0" algn="r" rtl="0">
              <a:lnSpc>
                <a:spcPct val="90000"/>
              </a:lnSpc>
              <a:spcBef>
                <a:spcPts val="1100"/>
              </a:spcBef>
              <a:spcAft>
                <a:spcPts val="0"/>
              </a:spcAft>
              <a:buClr>
                <a:schemeClr val="dk1"/>
              </a:buClr>
              <a:buSzPts val="1700"/>
              <a:buFont typeface="Noto Sans Symbols"/>
              <a:buNone/>
              <a:defRPr sz="1700" b="0" i="0" u="none" strike="noStrike" cap="none">
                <a:solidFill>
                  <a:srgbClr val="262626"/>
                </a:solidFill>
                <a:latin typeface="Arial"/>
                <a:ea typeface="Arial"/>
                <a:cs typeface="Arial"/>
                <a:sym typeface="Arial"/>
              </a:defRPr>
            </a:lvl1pPr>
            <a:lvl2pPr marL="469900" marR="0" lvl="1" indent="-1016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685800" marR="0" lvl="2" indent="-7620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863600" marR="0" lvl="3" indent="-508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1117600" marR="0" lvl="4" indent="-889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00" name="Shape 100"/>
          <p:cNvPicPr preferRelativeResize="0"/>
          <p:nvPr/>
        </p:nvPicPr>
        <p:blipFill rotWithShape="1">
          <a:blip r:embed="rId4">
            <a:alphaModFix/>
          </a:blip>
          <a:srcRect l="72126" r="3482"/>
          <a:stretch/>
        </p:blipFill>
        <p:spPr>
          <a:xfrm>
            <a:off x="6168796" y="0"/>
            <a:ext cx="2973615" cy="5143500"/>
          </a:xfrm>
          <a:prstGeom prst="rect">
            <a:avLst/>
          </a:prstGeom>
          <a:noFill/>
          <a:ln>
            <a:noFill/>
          </a:ln>
        </p:spPr>
      </p:pic>
      <p:pic>
        <p:nvPicPr>
          <p:cNvPr id="101" name="Shape 101"/>
          <p:cNvPicPr preferRelativeResize="0"/>
          <p:nvPr/>
        </p:nvPicPr>
        <p:blipFill rotWithShape="1">
          <a:blip r:embed="rId5">
            <a:alphaModFix/>
          </a:blip>
          <a:srcRect/>
          <a:stretch/>
        </p:blipFill>
        <p:spPr>
          <a:xfrm>
            <a:off x="7642747" y="210829"/>
            <a:ext cx="1409034" cy="304883"/>
          </a:xfrm>
          <a:prstGeom prst="rect">
            <a:avLst/>
          </a:prstGeom>
          <a:noFill/>
          <a:ln>
            <a:noFill/>
          </a:ln>
          <a:effectLst>
            <a:outerShdw blurRad="63500" sx="102000" sy="102000" algn="ctr" rotWithShape="0">
              <a:srgbClr val="000000">
                <a:alpha val="40000"/>
              </a:srgbClr>
            </a:outerShdw>
          </a:effectLst>
        </p:spPr>
      </p:pic>
      <p:pic>
        <p:nvPicPr>
          <p:cNvPr id="102" name="Shape 102"/>
          <p:cNvPicPr preferRelativeResize="0"/>
          <p:nvPr/>
        </p:nvPicPr>
        <p:blipFill rotWithShape="1">
          <a:blip r:embed="rId6">
            <a:alphaModFix/>
          </a:blip>
          <a:srcRect/>
          <a:stretch/>
        </p:blipFill>
        <p:spPr>
          <a:xfrm>
            <a:off x="7655602" y="4581153"/>
            <a:ext cx="1341586" cy="379625"/>
          </a:xfrm>
          <a:prstGeom prst="rect">
            <a:avLst/>
          </a:prstGeom>
          <a:noFill/>
          <a:ln>
            <a:noFill/>
          </a:ln>
          <a:effectLst>
            <a:outerShdw blurRad="63500" sx="102000" sy="1020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nd Content with take-away">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274391" y="308610"/>
            <a:ext cx="8534700" cy="383100"/>
          </a:xfrm>
          <a:prstGeom prst="rect">
            <a:avLst/>
          </a:prstGeom>
          <a:noFill/>
          <a:ln>
            <a:noFill/>
          </a:ln>
        </p:spPr>
        <p:txBody>
          <a:bodyPr wrap="square" lIns="68575" tIns="68575" rIns="68575" bIns="68575" anchor="t" anchorCtr="0"/>
          <a:lstStyle>
            <a:lvl1pPr marL="0" marR="0" lvl="0" indent="0" algn="l" rtl="0">
              <a:lnSpc>
                <a:spcPct val="85000"/>
              </a:lnSpc>
              <a:spcBef>
                <a:spcPts val="0"/>
              </a:spcBef>
              <a:spcAft>
                <a:spcPts val="0"/>
              </a:spcAft>
              <a:buSzPts val="1100"/>
              <a:buNone/>
              <a:defRPr sz="2400" b="1" i="0" u="none" strike="noStrike" cap="none">
                <a:solidFill>
                  <a:schemeClr val="dk2"/>
                </a:solidFill>
                <a:latin typeface="Arial"/>
                <a:ea typeface="Arial"/>
                <a:cs typeface="Arial"/>
                <a:sym typeface="Arial"/>
              </a:defRPr>
            </a:lvl1pPr>
            <a:lvl2pPr marL="0" marR="0" lvl="1"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2pPr>
            <a:lvl3pPr marL="0" marR="0" lvl="2"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3pPr>
            <a:lvl4pPr marL="0" marR="0" lvl="3"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4pPr>
            <a:lvl5pPr marL="0" marR="0" lvl="4"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5pPr>
            <a:lvl6pPr marL="342900" marR="0" lvl="5"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6pPr>
            <a:lvl7pPr marL="685800" marR="0" lvl="6"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7pPr>
            <a:lvl8pPr marL="1028700" marR="0" lvl="7"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8pPr>
            <a:lvl9pPr marL="1371600" marR="0" lvl="8"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9pPr>
          </a:lstStyle>
          <a:p>
            <a:endParaRPr/>
          </a:p>
        </p:txBody>
      </p:sp>
      <p:sp>
        <p:nvSpPr>
          <p:cNvPr id="105" name="Shape 105"/>
          <p:cNvSpPr txBox="1">
            <a:spLocks noGrp="1"/>
          </p:cNvSpPr>
          <p:nvPr>
            <p:ph type="body" idx="1"/>
          </p:nvPr>
        </p:nvSpPr>
        <p:spPr>
          <a:xfrm>
            <a:off x="169919" y="1035844"/>
            <a:ext cx="7230000" cy="3057600"/>
          </a:xfrm>
          <a:prstGeom prst="rect">
            <a:avLst/>
          </a:prstGeom>
          <a:noFill/>
          <a:ln>
            <a:noFill/>
          </a:ln>
        </p:spPr>
        <p:txBody>
          <a:bodyPr wrap="square" lIns="68575" tIns="68575" rIns="68575" bIns="68575" anchor="t" anchorCtr="0"/>
          <a:lstStyle>
            <a:lvl1pPr marL="177800" marR="0" lvl="0" indent="-63500" algn="l" rtl="0">
              <a:lnSpc>
                <a:spcPct val="90000"/>
              </a:lnSpc>
              <a:spcBef>
                <a:spcPts val="1100"/>
              </a:spcBef>
              <a:spcAft>
                <a:spcPts val="0"/>
              </a:spcAft>
              <a:buClr>
                <a:schemeClr val="dk2"/>
              </a:buClr>
              <a:buSzPts val="1900"/>
              <a:buFont typeface="Arial"/>
              <a:buChar char="•"/>
              <a:defRPr sz="1900" b="0" i="0" u="none" strike="noStrike" cap="none">
                <a:solidFill>
                  <a:schemeClr val="dk1"/>
                </a:solidFill>
                <a:latin typeface="Arial Narrow"/>
                <a:ea typeface="Arial Narrow"/>
                <a:cs typeface="Arial Narrow"/>
                <a:sym typeface="Arial Narrow"/>
              </a:defRPr>
            </a:lvl1pPr>
            <a:lvl2pPr marL="469900" marR="0" lvl="1" indent="-114300" algn="l" rtl="0">
              <a:lnSpc>
                <a:spcPct val="90000"/>
              </a:lnSpc>
              <a:spcBef>
                <a:spcPts val="600"/>
              </a:spcBef>
              <a:spcAft>
                <a:spcPts val="0"/>
              </a:spcAft>
              <a:buClr>
                <a:schemeClr val="dk2"/>
              </a:buClr>
              <a:buSzPts val="1500"/>
              <a:buFont typeface="Arial Narrow"/>
              <a:buChar char="–"/>
              <a:defRPr sz="1500" b="0" i="0" u="none" strike="noStrike" cap="none">
                <a:solidFill>
                  <a:schemeClr val="dk1"/>
                </a:solidFill>
                <a:latin typeface="Arial"/>
                <a:ea typeface="Arial"/>
                <a:cs typeface="Arial"/>
                <a:sym typeface="Arial"/>
              </a:defRPr>
            </a:lvl2pPr>
            <a:lvl3pPr marL="571500" marR="0" lvl="2" indent="-101600" algn="l" rtl="0">
              <a:lnSpc>
                <a:spcPct val="90000"/>
              </a:lnSpc>
              <a:spcBef>
                <a:spcPts val="600"/>
              </a:spcBef>
              <a:spcAft>
                <a:spcPts val="0"/>
              </a:spcAft>
              <a:buClr>
                <a:schemeClr val="dk2"/>
              </a:buClr>
              <a:buSzPts val="1300"/>
              <a:buFont typeface="Arial"/>
              <a:buChar char="•"/>
              <a:defRPr sz="1300" b="0" i="0" u="none" strike="noStrike" cap="none">
                <a:solidFill>
                  <a:schemeClr val="dk1"/>
                </a:solidFill>
                <a:latin typeface="Arial"/>
                <a:ea typeface="Arial"/>
                <a:cs typeface="Arial"/>
                <a:sym typeface="Arial"/>
              </a:defRPr>
            </a:lvl3pPr>
            <a:lvl4pPr marL="863600" marR="0" lvl="3" indent="-63500" algn="l" rtl="0">
              <a:lnSpc>
                <a:spcPct val="90000"/>
              </a:lnSpc>
              <a:spcBef>
                <a:spcPts val="600"/>
              </a:spcBef>
              <a:spcAft>
                <a:spcPts val="0"/>
              </a:spcAft>
              <a:buClr>
                <a:schemeClr val="dk2"/>
              </a:buClr>
              <a:buSzPts val="1100"/>
              <a:buFont typeface="Arial Narrow"/>
              <a:buChar char="–"/>
              <a:defRPr sz="1100" b="0" i="0" u="none" strike="noStrike" cap="none">
                <a:solidFill>
                  <a:schemeClr val="dk1"/>
                </a:solidFill>
                <a:latin typeface="Arial"/>
                <a:ea typeface="Arial"/>
                <a:cs typeface="Arial"/>
                <a:sym typeface="Arial"/>
              </a:defRPr>
            </a:lvl4pPr>
            <a:lvl5pPr marL="965200" marR="0" lvl="4" indent="-127000" algn="l" rtl="0">
              <a:lnSpc>
                <a:spcPct val="90000"/>
              </a:lnSpc>
              <a:spcBef>
                <a:spcPts val="500"/>
              </a:spcBef>
              <a:spcAft>
                <a:spcPts val="0"/>
              </a:spcAft>
              <a:buClr>
                <a:schemeClr val="dk2"/>
              </a:buClr>
              <a:buSzPts val="1100"/>
              <a:buFont typeface="Arial"/>
              <a:buChar char="•"/>
              <a:defRPr sz="1100" b="0" i="0" u="none" strike="noStrike" cap="none">
                <a:solidFill>
                  <a:schemeClr val="dk1"/>
                </a:solidFill>
                <a:latin typeface="Arial"/>
                <a:ea typeface="Arial"/>
                <a:cs typeface="Arial"/>
                <a:sym typeface="Arial"/>
              </a:defRPr>
            </a:lvl5pPr>
            <a:lvl6pPr marL="1892300" marR="0" lvl="5"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body" idx="2"/>
          </p:nvPr>
        </p:nvSpPr>
        <p:spPr>
          <a:xfrm>
            <a:off x="1304925" y="4208929"/>
            <a:ext cx="5391300" cy="357900"/>
          </a:xfrm>
          <a:prstGeom prst="rect">
            <a:avLst/>
          </a:prstGeom>
          <a:gradFill>
            <a:gsLst>
              <a:gs pos="0">
                <a:srgbClr val="0F4677"/>
              </a:gs>
              <a:gs pos="80000">
                <a:srgbClr val="145D9C"/>
              </a:gs>
              <a:gs pos="100000">
                <a:srgbClr val="115E9F"/>
              </a:gs>
            </a:gsLst>
            <a:lin ang="16200038" scaled="0"/>
          </a:gradFill>
          <a:ln>
            <a:noFill/>
          </a:ln>
          <a:effectLst>
            <a:outerShdw blurRad="40000" dist="23000" dir="5400000" rotWithShape="0">
              <a:srgbClr val="000000">
                <a:alpha val="34900"/>
              </a:srgbClr>
            </a:outerShdw>
          </a:effectLst>
        </p:spPr>
        <p:txBody>
          <a:bodyPr wrap="square" lIns="68575" tIns="68575" rIns="68575" bIns="68575" anchor="ctr" anchorCtr="0"/>
          <a:lstStyle>
            <a:lvl1pPr marL="0" marR="0" lvl="0" indent="0" algn="ctr" rtl="0">
              <a:lnSpc>
                <a:spcPct val="90000"/>
              </a:lnSpc>
              <a:spcBef>
                <a:spcPts val="1100"/>
              </a:spcBef>
              <a:spcAft>
                <a:spcPts val="0"/>
              </a:spcAft>
              <a:buClr>
                <a:schemeClr val="dk1"/>
              </a:buClr>
              <a:buSzPts val="2000"/>
              <a:buFont typeface="Arial"/>
              <a:buNone/>
              <a:defRPr sz="2000" b="0" i="0" u="none" strike="noStrike" cap="none">
                <a:solidFill>
                  <a:schemeClr val="lt1"/>
                </a:solidFill>
                <a:latin typeface="Arial"/>
                <a:ea typeface="Arial"/>
                <a:cs typeface="Arial"/>
                <a:sym typeface="Arial"/>
              </a:defRPr>
            </a:lvl1pPr>
            <a:lvl2pPr marL="469900" marR="0" lvl="1" indent="-1016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685800" marR="0" lvl="2" indent="-7620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863600" marR="0" lvl="3" indent="-508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1117600" marR="0" lvl="4" indent="-889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74391" y="308610"/>
            <a:ext cx="8534700" cy="383100"/>
          </a:xfrm>
          <a:prstGeom prst="rect">
            <a:avLst/>
          </a:prstGeom>
          <a:noFill/>
          <a:ln>
            <a:noFill/>
          </a:ln>
        </p:spPr>
        <p:txBody>
          <a:bodyPr wrap="square" lIns="68575" tIns="68575" rIns="68575" bIns="68575" anchor="t" anchorCtr="0"/>
          <a:lstStyle>
            <a:lvl1pPr marL="0" marR="0" lvl="0" indent="0" algn="l" rtl="0">
              <a:lnSpc>
                <a:spcPct val="85000"/>
              </a:lnSpc>
              <a:spcBef>
                <a:spcPts val="0"/>
              </a:spcBef>
              <a:spcAft>
                <a:spcPts val="0"/>
              </a:spcAft>
              <a:buSzPts val="1100"/>
              <a:buNone/>
              <a:defRPr sz="2400" b="1" i="0" u="none" strike="noStrike" cap="none">
                <a:solidFill>
                  <a:schemeClr val="dk1"/>
                </a:solidFill>
                <a:latin typeface="Arial"/>
                <a:ea typeface="Arial"/>
                <a:cs typeface="Arial"/>
                <a:sym typeface="Arial"/>
              </a:defRPr>
            </a:lvl1pPr>
            <a:lvl2pPr marL="0" marR="0" lvl="1"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2pPr>
            <a:lvl3pPr marL="0" marR="0" lvl="2"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3pPr>
            <a:lvl4pPr marL="0" marR="0" lvl="3"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4pPr>
            <a:lvl5pPr marL="0" marR="0" lvl="4"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5pPr>
            <a:lvl6pPr marL="342900" marR="0" lvl="5"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6pPr>
            <a:lvl7pPr marL="685800" marR="0" lvl="6"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7pPr>
            <a:lvl8pPr marL="1028700" marR="0" lvl="7"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8pPr>
            <a:lvl9pPr marL="1371600" marR="0" lvl="8" indent="0" algn="l" rtl="0">
              <a:lnSpc>
                <a:spcPct val="85000"/>
              </a:lnSpc>
              <a:spcBef>
                <a:spcPts val="0"/>
              </a:spcBef>
              <a:spcAft>
                <a:spcPts val="0"/>
              </a:spcAft>
              <a:buSzPts val="1100"/>
              <a:buNone/>
              <a:defRPr sz="2300" b="0" i="0" u="none" strike="noStrike" cap="none">
                <a:solidFill>
                  <a:srgbClr val="006C3A"/>
                </a:solidFill>
                <a:latin typeface="Arial Black"/>
                <a:ea typeface="Arial Black"/>
                <a:cs typeface="Arial Black"/>
                <a:sym typeface="Arial Black"/>
              </a:defRPr>
            </a:lvl9pPr>
          </a:lstStyle>
          <a:p>
            <a:endParaRPr/>
          </a:p>
        </p:txBody>
      </p:sp>
      <p:sp>
        <p:nvSpPr>
          <p:cNvPr id="55" name="Shape 55"/>
          <p:cNvSpPr txBox="1">
            <a:spLocks noGrp="1"/>
          </p:cNvSpPr>
          <p:nvPr>
            <p:ph type="body" idx="1"/>
          </p:nvPr>
        </p:nvSpPr>
        <p:spPr>
          <a:xfrm>
            <a:off x="274391" y="1122050"/>
            <a:ext cx="8534700" cy="3030600"/>
          </a:xfrm>
          <a:prstGeom prst="rect">
            <a:avLst/>
          </a:prstGeom>
          <a:noFill/>
          <a:ln>
            <a:noFill/>
          </a:ln>
        </p:spPr>
        <p:txBody>
          <a:bodyPr wrap="square" lIns="68575" tIns="68575" rIns="68575" bIns="68575" anchor="t" anchorCtr="0"/>
          <a:lstStyle>
            <a:lvl1pPr marL="177800" marR="0" lvl="0" indent="-38100" algn="l" rtl="0">
              <a:lnSpc>
                <a:spcPct val="90000"/>
              </a:lnSpc>
              <a:spcBef>
                <a:spcPts val="11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469900" marR="0" lvl="1" indent="-1016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685800" marR="0" lvl="2" indent="-76200" algn="l" rtl="0">
              <a:lnSpc>
                <a:spcPct val="90000"/>
              </a:lnSpc>
              <a:spcBef>
                <a:spcPts val="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863600" marR="0" lvl="3" indent="-508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1117600" marR="0" lvl="4" indent="-889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76200" algn="l" rtl="0">
              <a:spcBef>
                <a:spcPts val="300"/>
              </a:spcBef>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6" name="Shape 56"/>
          <p:cNvPicPr preferRelativeResize="0"/>
          <p:nvPr/>
        </p:nvPicPr>
        <p:blipFill rotWithShape="1">
          <a:blip r:embed="rId7">
            <a:alphaModFix/>
          </a:blip>
          <a:srcRect/>
          <a:stretch/>
        </p:blipFill>
        <p:spPr>
          <a:xfrm>
            <a:off x="6929384" y="4557373"/>
            <a:ext cx="1775222" cy="480060"/>
          </a:xfrm>
          <a:prstGeom prst="rect">
            <a:avLst/>
          </a:prstGeom>
          <a:noFill/>
          <a:ln>
            <a:noFill/>
          </a:ln>
        </p:spPr>
      </p:pic>
      <p:grpSp>
        <p:nvGrpSpPr>
          <p:cNvPr id="57" name="Shape 57"/>
          <p:cNvGrpSpPr/>
          <p:nvPr/>
        </p:nvGrpSpPr>
        <p:grpSpPr>
          <a:xfrm>
            <a:off x="-3447" y="5122926"/>
            <a:ext cx="9150707" cy="20475"/>
            <a:chOff x="-9675" y="6830568"/>
            <a:chExt cx="9176401" cy="27300"/>
          </a:xfrm>
        </p:grpSpPr>
        <p:sp>
          <p:nvSpPr>
            <p:cNvPr id="58" name="Shape 58"/>
            <p:cNvSpPr/>
            <p:nvPr/>
          </p:nvSpPr>
          <p:spPr>
            <a:xfrm>
              <a:off x="5529226" y="6830568"/>
              <a:ext cx="3637500" cy="27300"/>
            </a:xfrm>
            <a:prstGeom prst="rect">
              <a:avLst/>
            </a:prstGeom>
            <a:solidFill>
              <a:schemeClr val="accent4"/>
            </a:solidFill>
            <a:ln>
              <a:noFill/>
            </a:ln>
          </p:spPr>
          <p:txBody>
            <a:bodyPr wrap="square" lIns="34275" tIns="34275" rIns="34275" bIns="34275" anchor="ctr" anchorCtr="0">
              <a:noAutofit/>
            </a:bodyPr>
            <a:lstStyle/>
            <a:p>
              <a:pPr marL="0" marR="0" lvl="0" indent="0" algn="ctr" rtl="0">
                <a:lnSpc>
                  <a:spcPct val="9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9" name="Shape 59"/>
            <p:cNvSpPr/>
            <p:nvPr/>
          </p:nvSpPr>
          <p:spPr>
            <a:xfrm>
              <a:off x="-9675" y="6830568"/>
              <a:ext cx="5542800" cy="27300"/>
            </a:xfrm>
            <a:prstGeom prst="rect">
              <a:avLst/>
            </a:prstGeom>
            <a:solidFill>
              <a:srgbClr val="1A8DC3"/>
            </a:solidFill>
            <a:ln>
              <a:noFill/>
            </a:ln>
          </p:spPr>
          <p:txBody>
            <a:bodyPr wrap="square" lIns="34275" tIns="34275" rIns="34275" bIns="34275" anchor="ctr" anchorCtr="0">
              <a:noAutofit/>
            </a:bodyPr>
            <a:lstStyle/>
            <a:p>
              <a:pPr marL="0" marR="0" lvl="0" indent="0" algn="ctr" rtl="0">
                <a:lnSpc>
                  <a:spcPct val="9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60" name="Shape 60"/>
          <p:cNvSpPr/>
          <p:nvPr/>
        </p:nvSpPr>
        <p:spPr>
          <a:xfrm flipH="1">
            <a:off x="122530" y="4884788"/>
            <a:ext cx="157800" cy="114300"/>
          </a:xfrm>
          <a:prstGeom prst="rect">
            <a:avLst/>
          </a:prstGeom>
          <a:noFill/>
          <a:ln>
            <a:noFill/>
          </a:ln>
        </p:spPr>
        <p:txBody>
          <a:bodyPr wrap="square" lIns="0" tIns="0" rIns="0" bIns="0" anchor="t" anchorCtr="0">
            <a:noAutofit/>
          </a:bodyPr>
          <a:lstStyle/>
          <a:p>
            <a:pPr marL="0" marR="0" lvl="0" indent="0" algn="r" rtl="0">
              <a:lnSpc>
                <a:spcPct val="90000"/>
              </a:lnSpc>
              <a:spcBef>
                <a:spcPts val="0"/>
              </a:spcBef>
              <a:spcAft>
                <a:spcPts val="0"/>
              </a:spcAft>
              <a:buNone/>
            </a:pPr>
            <a:fld id="{00000000-1234-1234-1234-123412341234}" type="slidenum">
              <a:rPr lang="en" sz="800" b="0" i="0" u="none" strike="noStrike" cap="none">
                <a:solidFill>
                  <a:schemeClr val="dk1"/>
                </a:solidFill>
                <a:latin typeface="Arial"/>
                <a:ea typeface="Arial"/>
                <a:cs typeface="Arial"/>
                <a:sym typeface="Arial"/>
              </a:rPr>
              <a:t>‹#›</a:t>
            </a:fld>
            <a:endParaRPr lang="en" sz="800" b="0" i="0" u="none" strike="noStrike" cap="none">
              <a:solidFill>
                <a:schemeClr val="dk1"/>
              </a:solidFill>
              <a:latin typeface="Arial"/>
              <a:ea typeface="Arial"/>
              <a:cs typeface="Arial"/>
              <a:sym typeface="Arial"/>
            </a:endParaRPr>
          </a:p>
        </p:txBody>
      </p:sp>
      <p:sp>
        <p:nvSpPr>
          <p:cNvPr id="61" name="Shape 61"/>
          <p:cNvSpPr txBox="1"/>
          <p:nvPr/>
        </p:nvSpPr>
        <p:spPr>
          <a:xfrm>
            <a:off x="272943" y="4857750"/>
            <a:ext cx="2172300" cy="136800"/>
          </a:xfrm>
          <a:prstGeom prst="rect">
            <a:avLst/>
          </a:prstGeom>
          <a:noFill/>
          <a:ln>
            <a:noFill/>
          </a:ln>
        </p:spPr>
        <p:txBody>
          <a:bodyPr wrap="square" lIns="68575" tIns="34275" rIns="68575" bIns="34275" anchor="ctr" anchorCtr="0">
            <a:noAutofit/>
          </a:bodyPr>
          <a:lstStyle/>
          <a:p>
            <a:pPr marL="0" marR="0" lvl="0" indent="0" algn="l" rtl="0">
              <a:spcBef>
                <a:spcPts val="0"/>
              </a:spcBef>
              <a:spcAft>
                <a:spcPts val="0"/>
              </a:spcAft>
              <a:buNone/>
            </a:pPr>
            <a:r>
              <a:rPr lang="en" sz="800" b="0" i="0" u="none" strike="noStrike" cap="none">
                <a:solidFill>
                  <a:schemeClr val="dk1"/>
                </a:solidFill>
                <a:latin typeface="Arial"/>
                <a:ea typeface="Arial"/>
                <a:cs typeface="Arial"/>
                <a:sym typeface="Arial"/>
              </a:rPr>
              <a:t>Exascale Computing Project</a:t>
            </a: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ext Placeholder 1">
            <a:extLst>
              <a:ext uri="{FF2B5EF4-FFF2-40B4-BE49-F238E27FC236}">
                <a16:creationId xmlns:a16="http://schemas.microsoft.com/office/drawing/2014/main" id="{42BB5288-EC11-4B72-B226-8CF448D737E7}"/>
              </a:ext>
            </a:extLst>
          </p:cNvPr>
          <p:cNvSpPr>
            <a:spLocks noGrp="1"/>
          </p:cNvSpPr>
          <p:nvPr>
            <p:ph type="body" idx="2"/>
          </p:nvPr>
        </p:nvSpPr>
        <p:spPr>
          <a:xfrm>
            <a:off x="274391" y="1072125"/>
            <a:ext cx="4192500" cy="2585475"/>
          </a:xfrm>
        </p:spPr>
        <p:txBody>
          <a:bodyPr/>
          <a:lstStyle/>
          <a:p>
            <a:pPr marL="0" lvl="1" indent="0">
              <a:buClrTx/>
              <a:buSzPct val="100000"/>
              <a:buNone/>
            </a:pPr>
            <a:r>
              <a:rPr lang="en-US" sz="1400" dirty="0">
                <a:latin typeface="Arial Narrow"/>
                <a:cs typeface="Arial Narrow"/>
              </a:rPr>
              <a:t>Application measurement system for a broad array of parallel programming models, languages, and platforms. Source and binary instrumentation automation, library wrapper support, and sampling. Visual and automated analysis tools, with file conversion support to other profile and trace visualization and analysis tools.</a:t>
            </a:r>
          </a:p>
          <a:p>
            <a:pPr marL="0" lvl="1" indent="0">
              <a:buClrTx/>
              <a:buSzPct val="100000"/>
              <a:buNone/>
            </a:pPr>
            <a:r>
              <a:rPr lang="en-US" sz="1400" dirty="0">
                <a:latin typeface="Arial Narrow"/>
                <a:cs typeface="Arial Narrow"/>
              </a:rPr>
              <a:t>Measurement and analysis support for numerous models, platforms and languages such as MPI, OpenMP, SHMEM, </a:t>
            </a:r>
            <a:r>
              <a:rPr lang="en-US" sz="1400" dirty="0" err="1">
                <a:latin typeface="Arial Narrow"/>
                <a:cs typeface="Arial Narrow"/>
              </a:rPr>
              <a:t>Posix</a:t>
            </a:r>
            <a:r>
              <a:rPr lang="en-US" sz="1400" dirty="0">
                <a:latin typeface="Arial Narrow"/>
                <a:cs typeface="Arial Narrow"/>
              </a:rPr>
              <a:t> Threads, CUDA, C/C++, Fortran, Python, Spark, Java, UPC, Cray, IBM BG/*</a:t>
            </a:r>
          </a:p>
        </p:txBody>
      </p:sp>
      <p:sp>
        <p:nvSpPr>
          <p:cNvPr id="219" name="Shape 219"/>
          <p:cNvSpPr txBox="1">
            <a:spLocks noGrp="1"/>
          </p:cNvSpPr>
          <p:nvPr>
            <p:ph type="title"/>
          </p:nvPr>
        </p:nvSpPr>
        <p:spPr>
          <a:prstGeom prst="rect">
            <a:avLst/>
          </a:prstGeom>
        </p:spPr>
        <p:txBody>
          <a:bodyPr wrap="square" lIns="68575" tIns="68575" rIns="68575" bIns="68575" anchor="t" anchorCtr="0">
            <a:noAutofit/>
          </a:bodyPr>
          <a:lstStyle/>
          <a:p>
            <a:pPr marL="0" lvl="0" indent="0">
              <a:spcBef>
                <a:spcPts val="0"/>
              </a:spcBef>
              <a:buNone/>
            </a:pPr>
            <a:r>
              <a:rPr lang="en"/>
              <a:t>TAU: Tuning and Analysis Utilities </a:t>
            </a:r>
          </a:p>
        </p:txBody>
      </p:sp>
      <p:sp>
        <p:nvSpPr>
          <p:cNvPr id="4" name="Text Placeholder 3">
            <a:extLst>
              <a:ext uri="{FF2B5EF4-FFF2-40B4-BE49-F238E27FC236}">
                <a16:creationId xmlns:a16="http://schemas.microsoft.com/office/drawing/2014/main" id="{495F6ACC-2946-4032-802A-BCEB5EA414AD}"/>
              </a:ext>
            </a:extLst>
          </p:cNvPr>
          <p:cNvSpPr>
            <a:spLocks noGrp="1"/>
          </p:cNvSpPr>
          <p:nvPr>
            <p:ph type="body" idx="4"/>
          </p:nvPr>
        </p:nvSpPr>
        <p:spPr>
          <a:xfrm>
            <a:off x="4657991" y="1014018"/>
            <a:ext cx="4149900" cy="3410498"/>
          </a:xfrm>
        </p:spPr>
        <p:txBody>
          <a:bodyPr>
            <a:normAutofit fontScale="92500" lnSpcReduction="10000"/>
          </a:bodyPr>
          <a:lstStyle/>
          <a:p>
            <a:pPr marL="457200" lvl="0" indent="-361950">
              <a:spcBef>
                <a:spcPts val="0"/>
              </a:spcBef>
              <a:buSzPts val="2100"/>
              <a:buChar char="●"/>
            </a:pPr>
            <a:r>
              <a:rPr lang="en" dirty="0"/>
              <a:t>Released TAU v2.27.2, updated HPCLinux (</a:t>
            </a:r>
            <a:r>
              <a:rPr lang="en" dirty="0" err="1"/>
              <a:t>hpclinux.org</a:t>
            </a:r>
            <a:r>
              <a:rPr lang="en" dirty="0"/>
              <a:t>)</a:t>
            </a:r>
          </a:p>
          <a:p>
            <a:pPr marL="749300" lvl="1" indent="-361950">
              <a:spcBef>
                <a:spcPts val="0"/>
              </a:spcBef>
              <a:buSzPts val="2100"/>
              <a:buChar char="●"/>
            </a:pPr>
            <a:r>
              <a:rPr lang="en" dirty="0"/>
              <a:t>New multi-level sampling resolution support (line, function, file)</a:t>
            </a:r>
          </a:p>
          <a:p>
            <a:pPr marL="457200" lvl="0" indent="-361950">
              <a:spcBef>
                <a:spcPts val="0"/>
              </a:spcBef>
              <a:buSzPts val="2100"/>
              <a:buChar char="●"/>
            </a:pPr>
            <a:r>
              <a:rPr lang="en" dirty="0"/>
              <a:t>Adding support for ARM LLVM compilers (</a:t>
            </a:r>
            <a:r>
              <a:rPr lang="en" dirty="0" err="1"/>
              <a:t>armclang</a:t>
            </a:r>
            <a:r>
              <a:rPr lang="en" dirty="0"/>
              <a:t>, </a:t>
            </a:r>
            <a:r>
              <a:rPr lang="en" dirty="0" err="1"/>
              <a:t>armclang</a:t>
            </a:r>
            <a:r>
              <a:rPr lang="en" dirty="0"/>
              <a:t>++, </a:t>
            </a:r>
            <a:r>
              <a:rPr lang="en" dirty="0" err="1"/>
              <a:t>armflang</a:t>
            </a:r>
            <a:r>
              <a:rPr lang="en" dirty="0"/>
              <a:t>) and associated MPI wrappers</a:t>
            </a:r>
          </a:p>
          <a:p>
            <a:pPr marL="457200" lvl="0" indent="-361950">
              <a:spcBef>
                <a:spcPts val="0"/>
              </a:spcBef>
              <a:buSzPts val="2100"/>
              <a:buChar char="●"/>
            </a:pPr>
            <a:r>
              <a:rPr lang="en-US" dirty="0"/>
              <a:t>Evaluated AMD </a:t>
            </a:r>
            <a:r>
              <a:rPr lang="en-US" dirty="0" err="1"/>
              <a:t>ROCm</a:t>
            </a:r>
            <a:r>
              <a:rPr lang="en-US" dirty="0"/>
              <a:t> infrastructure and tested native events from PAPI with TAU on a Polaris (RX 480) AMD GPU</a:t>
            </a:r>
            <a:endParaRPr lang="en" dirty="0"/>
          </a:p>
          <a:p>
            <a:pPr marL="457200" lvl="0" indent="-361950">
              <a:spcBef>
                <a:spcPts val="0"/>
              </a:spcBef>
              <a:buSzPts val="2100"/>
              <a:buChar char="●"/>
            </a:pPr>
            <a:r>
              <a:rPr lang="en-US" dirty="0"/>
              <a:t>Integrated TAU with LANL's Kitsune LLVM plugin for function call instrumentation using instrumentation at the LLVM IR level</a:t>
            </a:r>
            <a:endParaRPr lang="en" dirty="0"/>
          </a:p>
          <a:p>
            <a:endParaRPr lang="en-US" dirty="0"/>
          </a:p>
        </p:txBody>
      </p:sp>
      <p:pic>
        <p:nvPicPr>
          <p:cNvPr id="8" name="Picture 3">
            <a:extLst>
              <a:ext uri="{FF2B5EF4-FFF2-40B4-BE49-F238E27FC236}">
                <a16:creationId xmlns:a16="http://schemas.microsoft.com/office/drawing/2014/main" id="{7B5F0166-F41A-426E-897E-DE8A50830A33}"/>
              </a:ext>
            </a:extLst>
          </p:cNvPr>
          <p:cNvPicPr>
            <a:picLocks noChangeAspect="1" noChangeArrowheads="1"/>
          </p:cNvPicPr>
          <p:nvPr/>
        </p:nvPicPr>
        <p:blipFill>
          <a:blip r:embed="rId3"/>
          <a:srcRect/>
          <a:stretch>
            <a:fillRect/>
          </a:stretch>
        </p:blipFill>
        <p:spPr bwMode="auto">
          <a:xfrm>
            <a:off x="154542" y="3259699"/>
            <a:ext cx="2350505" cy="1519421"/>
          </a:xfrm>
          <a:prstGeom prst="rect">
            <a:avLst/>
          </a:prstGeom>
          <a:noFill/>
          <a:ln w="9525">
            <a:noFill/>
            <a:miter lim="800000"/>
            <a:headEnd/>
            <a:tailEnd/>
          </a:ln>
          <a:effectLst/>
        </p:spPr>
      </p:pic>
      <p:pic>
        <p:nvPicPr>
          <p:cNvPr id="9" name="Content Placeholder 4" descr="aorsa_3dwindow.tiff">
            <a:extLst>
              <a:ext uri="{FF2B5EF4-FFF2-40B4-BE49-F238E27FC236}">
                <a16:creationId xmlns:a16="http://schemas.microsoft.com/office/drawing/2014/main" id="{FD62CC65-1B47-4618-A389-8CD8B770F9E2}"/>
              </a:ext>
            </a:extLst>
          </p:cNvPr>
          <p:cNvPicPr>
            <a:picLocks noChangeAspect="1"/>
          </p:cNvPicPr>
          <p:nvPr/>
        </p:nvPicPr>
        <p:blipFill rotWithShape="1">
          <a:blip r:embed="rId4">
            <a:extLst>
              <a:ext uri="{28A0092B-C50C-407E-A947-70E740481C1C}">
                <a14:useLocalDpi xmlns:a14="http://schemas.microsoft.com/office/drawing/2010/main" val="0"/>
              </a:ext>
            </a:extLst>
          </a:blip>
          <a:srcRect l="-219" t="12986" r="20149" b="8019"/>
          <a:stretch/>
        </p:blipFill>
        <p:spPr bwMode="auto">
          <a:xfrm>
            <a:off x="2600597" y="3783415"/>
            <a:ext cx="2350505" cy="11726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p:txBody>
          <a:bodyPr/>
          <a:lstStyle/>
          <a:p>
            <a:pPr lvl="0"/>
            <a:r>
              <a:rPr lang="en-US" dirty="0"/>
              <a:t>Engagement: </a:t>
            </a:r>
            <a:r>
              <a:rPr lang="en" dirty="0"/>
              <a:t>CODAR, ADIOS Interaction Update</a:t>
            </a:r>
          </a:p>
        </p:txBody>
      </p:sp>
      <p:sp>
        <p:nvSpPr>
          <p:cNvPr id="355" name="Shape 355"/>
          <p:cNvSpPr txBox="1">
            <a:spLocks noGrp="1"/>
          </p:cNvSpPr>
          <p:nvPr>
            <p:ph type="body" idx="1"/>
          </p:nvPr>
        </p:nvSpPr>
        <p:spPr>
          <a:xfrm>
            <a:off x="158039" y="906689"/>
            <a:ext cx="4435261" cy="3783298"/>
          </a:xfrm>
        </p:spPr>
        <p:txBody>
          <a:bodyPr/>
          <a:lstStyle/>
          <a:p>
            <a:pPr lvl="1"/>
            <a:r>
              <a:rPr lang="en" dirty="0"/>
              <a:t> Workflow performance data aggregation utilities for CODAR</a:t>
            </a:r>
          </a:p>
          <a:p>
            <a:pPr lvl="2"/>
            <a:r>
              <a:rPr lang="en" dirty="0"/>
              <a:t>Combine performance profiles/traces from multiple parallel applications into one data source for analysis</a:t>
            </a:r>
          </a:p>
          <a:p>
            <a:pPr lvl="1"/>
            <a:r>
              <a:rPr lang="en" dirty="0"/>
              <a:t> TAU, SOS (Scalable Observation System) used in CODAR runtime anomaly detection and for trace performance visualization, testing with </a:t>
            </a:r>
            <a:r>
              <a:rPr lang="en" dirty="0" err="1"/>
              <a:t>NWChemEx</a:t>
            </a:r>
            <a:endParaRPr lang="en" dirty="0"/>
          </a:p>
          <a:p>
            <a:pPr lvl="1"/>
            <a:r>
              <a:rPr lang="en" dirty="0"/>
              <a:t> TAU, SOS integrated into Cheetah/Savanna parametric study infrastructure for multi-component applications</a:t>
            </a:r>
          </a:p>
        </p:txBody>
      </p:sp>
      <p:sp>
        <p:nvSpPr>
          <p:cNvPr id="7" name="TextBox 6">
            <a:extLst>
              <a:ext uri="{FF2B5EF4-FFF2-40B4-BE49-F238E27FC236}">
                <a16:creationId xmlns:a16="http://schemas.microsoft.com/office/drawing/2014/main" id="{DEC669D1-0361-834E-8EA3-97F0CCA1A15E}"/>
              </a:ext>
            </a:extLst>
          </p:cNvPr>
          <p:cNvSpPr txBox="1"/>
          <p:nvPr/>
        </p:nvSpPr>
        <p:spPr>
          <a:xfrm>
            <a:off x="4593301" y="3051931"/>
            <a:ext cx="4435261" cy="707886"/>
          </a:xfrm>
          <a:prstGeom prst="rect">
            <a:avLst/>
          </a:prstGeom>
          <a:noFill/>
        </p:spPr>
        <p:txBody>
          <a:bodyPr wrap="square" rtlCol="0">
            <a:spAutoFit/>
          </a:bodyPr>
          <a:lstStyle/>
          <a:p>
            <a:r>
              <a:rPr lang="en-US" sz="800" dirty="0">
                <a:solidFill>
                  <a:schemeClr val="dk1"/>
                </a:solidFill>
                <a:latin typeface="Calibri"/>
                <a:ea typeface="Calibri"/>
                <a:cs typeface="Calibri"/>
                <a:sym typeface="Calibri"/>
              </a:rPr>
              <a:t>Figure shows TAU trace data from </a:t>
            </a:r>
            <a:r>
              <a:rPr lang="en-US" sz="800" dirty="0" err="1">
                <a:solidFill>
                  <a:schemeClr val="dk1"/>
                </a:solidFill>
                <a:latin typeface="Calibri"/>
                <a:ea typeface="Calibri"/>
                <a:cs typeface="Calibri"/>
                <a:sym typeface="Calibri"/>
              </a:rPr>
              <a:t>NWChem</a:t>
            </a:r>
            <a:r>
              <a:rPr lang="en-US" sz="800" dirty="0">
                <a:solidFill>
                  <a:schemeClr val="dk1"/>
                </a:solidFill>
                <a:latin typeface="Calibri"/>
                <a:ea typeface="Calibri"/>
                <a:cs typeface="Calibri"/>
                <a:sym typeface="Calibri"/>
              </a:rPr>
              <a:t> visualized in a trace viewer designed to read traces from multiple applications in a workflow.   Recent updates aggregate TAU data over SOS, export it to ADIOS, which is then read by both the trace visualization and runtime anomaly detection.  Figure source: </a:t>
            </a:r>
            <a:r>
              <a:rPr lang="en-US" sz="800" dirty="0" err="1">
                <a:solidFill>
                  <a:schemeClr val="dk1"/>
                </a:solidFill>
                <a:latin typeface="Calibri"/>
                <a:ea typeface="Calibri"/>
                <a:cs typeface="Calibri"/>
                <a:sym typeface="Calibri"/>
              </a:rPr>
              <a:t>Xie</a:t>
            </a:r>
            <a:r>
              <a:rPr lang="en-US" sz="800" dirty="0">
                <a:solidFill>
                  <a:schemeClr val="dk1"/>
                </a:solidFill>
                <a:latin typeface="Calibri"/>
                <a:ea typeface="Calibri"/>
                <a:cs typeface="Calibri"/>
                <a:sym typeface="Calibri"/>
              </a:rPr>
              <a:t>, Xu, Ha, Huck, Shende, Van Dam, Dam, Mueller. (2018). </a:t>
            </a:r>
            <a:r>
              <a:rPr lang="en-US" sz="800" i="1" dirty="0">
                <a:solidFill>
                  <a:schemeClr val="dk1"/>
                </a:solidFill>
                <a:latin typeface="Calibri"/>
                <a:ea typeface="Calibri"/>
                <a:cs typeface="Calibri"/>
                <a:sym typeface="Calibri"/>
              </a:rPr>
              <a:t>Performance Visualization for TAU Instrumented Scientific Workflows</a:t>
            </a:r>
            <a:r>
              <a:rPr lang="en-US" sz="800" dirty="0">
                <a:solidFill>
                  <a:schemeClr val="dk1"/>
                </a:solidFill>
                <a:latin typeface="Calibri"/>
                <a:ea typeface="Calibri"/>
                <a:cs typeface="Calibri"/>
                <a:sym typeface="Calibri"/>
              </a:rPr>
              <a:t>. 333-340. 10.5220/0006646803330340.  </a:t>
            </a:r>
            <a:endParaRPr lang="en" sz="800" dirty="0">
              <a:solidFill>
                <a:schemeClr val="dk1"/>
              </a:solidFill>
              <a:latin typeface="Calibri"/>
              <a:ea typeface="Calibri"/>
              <a:cs typeface="Calibri"/>
              <a:sym typeface="Calibri"/>
            </a:endParaRPr>
          </a:p>
        </p:txBody>
      </p:sp>
      <p:pic>
        <p:nvPicPr>
          <p:cNvPr id="1027" name="Picture 3" descr="page5image1804288">
            <a:extLst>
              <a:ext uri="{FF2B5EF4-FFF2-40B4-BE49-F238E27FC236}">
                <a16:creationId xmlns:a16="http://schemas.microsoft.com/office/drawing/2014/main" id="{D59F4C89-A486-9342-BA2B-5797E0A7DF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317"/>
          <a:stretch/>
        </p:blipFill>
        <p:spPr bwMode="auto">
          <a:xfrm>
            <a:off x="4593302" y="1106805"/>
            <a:ext cx="4459859" cy="1945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resentations (Wide Screen)">
  <a:themeElements>
    <a:clrScheme name="ECP color palette">
      <a:dk1>
        <a:srgbClr val="000000"/>
      </a:dk1>
      <a:lt1>
        <a:srgbClr val="FFFFFF"/>
      </a:lt1>
      <a:dk2>
        <a:srgbClr val="266092"/>
      </a:dk2>
      <a:lt2>
        <a:srgbClr val="FFFFFF"/>
      </a:lt2>
      <a:accent1>
        <a:srgbClr val="266092"/>
      </a:accent1>
      <a:accent2>
        <a:srgbClr val="84B641"/>
      </a:accent2>
      <a:accent3>
        <a:srgbClr val="43B1E5"/>
      </a:accent3>
      <a:accent4>
        <a:srgbClr val="DA1F28"/>
      </a:accent4>
      <a:accent5>
        <a:srgbClr val="CC9900"/>
      </a:accent5>
      <a:accent6>
        <a:srgbClr val="0070B9"/>
      </a:accent6>
      <a:hlink>
        <a:srgbClr val="A03123"/>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332</Words>
  <Application>Microsoft Macintosh PowerPoint</Application>
  <PresentationFormat>On-screen Show (16:9)</PresentationFormat>
  <Paragraphs>14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Noto Sans Symbols</vt:lpstr>
      <vt:lpstr>Arial Narrow</vt:lpstr>
      <vt:lpstr>Calibri</vt:lpstr>
      <vt:lpstr>Arial Black</vt:lpstr>
      <vt:lpstr>Arial</vt:lpstr>
      <vt:lpstr>Presentations (Wide Screen)</vt:lpstr>
      <vt:lpstr>TAU: Tuning and Analysis Utilities </vt:lpstr>
      <vt:lpstr>Engagement: CODAR, ADIOS Interaction Update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2017 ECP ST Project Review 2.3.2.09 STTO12-PROTEAS: Programming Toolchain for Emerging Architectures and Systems  ECP Project WBS 2.3.2.09</dc:title>
  <cp:lastModifiedBy>Kevin Huck</cp:lastModifiedBy>
  <cp:revision>119</cp:revision>
  <cp:lastPrinted>2017-12-11T13:16:42Z</cp:lastPrinted>
  <dcterms:modified xsi:type="dcterms:W3CDTF">2018-10-02T23:22:54Z</dcterms:modified>
</cp:coreProperties>
</file>