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4.xml" ContentType="application/vnd.openxmlformats-officedocument.theme+xml"/>
  <Override PartName="/ppt/slideLayouts/slideLayout14.xml" ContentType="application/vnd.openxmlformats-officedocument.presentationml.slideLayout+xml"/>
  <Override PartName="/ppt/theme/theme5.xml" ContentType="application/vnd.openxmlformats-officedocument.theme+xml"/>
  <Override PartName="/ppt/slideLayouts/slideLayout15.xml" ContentType="application/vnd.openxmlformats-officedocument.presentationml.slideLayout+xml"/>
  <Override PartName="/ppt/theme/theme6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7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8.xml" ContentType="application/vnd.openxmlformats-officedocument.theme+xml"/>
  <Override PartName="/ppt/slideLayouts/slideLayout22.xml" ContentType="application/vnd.openxmlformats-officedocument.presentationml.slideLayout+xml"/>
  <Override PartName="/ppt/theme/theme9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10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11.xml" ContentType="application/vnd.openxmlformats-officedocument.theme+xml"/>
  <Override PartName="/ppt/slideLayouts/slideLayout34.xml" ContentType="application/vnd.openxmlformats-officedocument.presentationml.slideLayout+xml"/>
  <Override PartName="/ppt/theme/theme1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13.xml" ContentType="application/vnd.openxmlformats-officedocument.theme+xml"/>
  <Override PartName="/ppt/slideLayouts/slideLayout37.xml" ContentType="application/vnd.openxmlformats-officedocument.presentationml.slideLayout+xml"/>
  <Override PartName="/ppt/theme/theme14.xml" ContentType="application/vnd.openxmlformats-officedocument.theme+xml"/>
  <Override PartName="/ppt/slideLayouts/slideLayout38.xml" ContentType="application/vnd.openxmlformats-officedocument.presentationml.slideLayout+xml"/>
  <Override PartName="/ppt/theme/theme15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16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17.xml" ContentType="application/vnd.openxmlformats-officedocument.theme+xml"/>
  <Override PartName="/ppt/slideLayouts/slideLayout45.xml" ContentType="application/vnd.openxmlformats-officedocument.presentationml.slideLayout+xml"/>
  <Override PartName="/ppt/theme/theme18.xml" ContentType="application/vnd.openxmlformats-officedocument.theme+xml"/>
  <Override PartName="/ppt/theme/theme19.xml" ContentType="application/vnd.openxmlformats-officedocument.theme+xml"/>
  <Override PartName="/ppt/theme/theme20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21.xml" ContentType="application/vnd.openxmlformats-officedocument.theme+xml"/>
  <Override PartName="/ppt/theme/theme22.xml" ContentType="application/vnd.openxmlformats-officedocument.theme+xml"/>
  <Override PartName="/ppt/theme/theme2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  <p:sldMasterId id="2147483672" r:id="rId2"/>
    <p:sldMasterId id="2147483677" r:id="rId3"/>
    <p:sldMasterId id="2147483679" r:id="rId4"/>
    <p:sldMasterId id="2147483682" r:id="rId5"/>
    <p:sldMasterId id="2147483684" r:id="rId6"/>
    <p:sldMasterId id="2147483686" r:id="rId7"/>
    <p:sldMasterId id="2147483691" r:id="rId8"/>
    <p:sldMasterId id="2147483694" r:id="rId9"/>
    <p:sldMasterId id="2147483696" r:id="rId10"/>
    <p:sldMasterId id="2147483704" r:id="rId11"/>
    <p:sldMasterId id="2147483709" r:id="rId12"/>
    <p:sldMasterId id="2147483711" r:id="rId13"/>
    <p:sldMasterId id="2147483714" r:id="rId14"/>
    <p:sldMasterId id="2147483716" r:id="rId15"/>
    <p:sldMasterId id="2147483718" r:id="rId16"/>
    <p:sldMasterId id="2147483723" r:id="rId17"/>
    <p:sldMasterId id="2147483726" r:id="rId18"/>
    <p:sldMasterId id="2147483728" r:id="rId19"/>
    <p:sldMasterId id="2147483730" r:id="rId20"/>
    <p:sldMasterId id="2147483731" r:id="rId21"/>
  </p:sldMasterIdLst>
  <p:notesMasterIdLst>
    <p:notesMasterId r:id="rId23"/>
  </p:notesMasterIdLst>
  <p:handoutMasterIdLst>
    <p:handoutMasterId r:id="rId24"/>
  </p:handoutMasterIdLst>
  <p:sldIdLst>
    <p:sldId id="283" r:id="rId22"/>
  </p:sldIdLst>
  <p:sldSz cx="9144000" cy="5715000" type="screen16x1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ortlin" initials="h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6636"/>
    <a:srgbClr val="008000"/>
    <a:srgbClr val="106600"/>
    <a:srgbClr val="F0F8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71" autoAdjust="0"/>
    <p:restoredTop sz="80495" autoAdjust="0"/>
  </p:normalViewPr>
  <p:slideViewPr>
    <p:cSldViewPr>
      <p:cViewPr varScale="1">
        <p:scale>
          <a:sx n="115" d="100"/>
          <a:sy n="115" d="100"/>
        </p:scale>
        <p:origin x="208" y="296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Master" Target="slideMasters/slideMaster2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E23E8C-FA44-4993-A678-63B7AC20CC23}" type="datetimeFigureOut">
              <a:rPr lang="en-US" smtClean="0"/>
              <a:pPr/>
              <a:t>12/9/19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2747C0-E24C-47AA-B529-C34075BA04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4707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F98BB69-19D5-425C-B33D-FC77D5A6EC32}" type="datetimeFigureOut">
              <a:rPr lang="en-US" smtClean="0"/>
              <a:pPr/>
              <a:t>12/9/19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696913"/>
            <a:ext cx="55753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6210A8A-16C0-4562-AD3A-B1BC2569C6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897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could be implemented with Score-P, as well.  Similar technique is </a:t>
            </a:r>
            <a:r>
              <a:rPr lang="en-US"/>
              <a:t>used with ADIOS2.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210A8A-16C0-4562-AD3A-B1BC2569C64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7991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0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5207000"/>
            <a:ext cx="2667000" cy="50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974" tIns="37989" rIns="75974" bIns="3798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500" dirty="0"/>
          </a:p>
        </p:txBody>
      </p:sp>
      <p:pic>
        <p:nvPicPr>
          <p:cNvPr id="5" name="Picture 8" descr="horizontal-logo-green-text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254019"/>
            <a:ext cx="5334000" cy="743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371600" y="2667000"/>
            <a:ext cx="6400800" cy="1460500"/>
          </a:xfrm>
        </p:spPr>
        <p:txBody>
          <a:bodyPr/>
          <a:lstStyle>
            <a:lvl1pPr marL="0" indent="0" algn="ctr">
              <a:buNone/>
              <a:defRPr b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3798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596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39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193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992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790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58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387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Title 6"/>
          <p:cNvSpPr>
            <a:spLocks noGrp="1"/>
          </p:cNvSpPr>
          <p:nvPr>
            <p:ph type="title"/>
          </p:nvPr>
        </p:nvSpPr>
        <p:spPr>
          <a:xfrm>
            <a:off x="457200" y="1651000"/>
            <a:ext cx="8229600" cy="9525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2667" b="1">
                <a:solidFill>
                  <a:srgbClr val="14673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4C652A-1437-4DEE-BE20-1D8E4CBD3D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38BCC3B-A37C-4951-BD7F-ADEEE30407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381000" y="-190500"/>
            <a:ext cx="83058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10"/>
          <p:cNvSpPr>
            <a:spLocks noGrp="1"/>
          </p:cNvSpPr>
          <p:nvPr>
            <p:ph type="ftr" sz="quarter" idx="10"/>
          </p:nvPr>
        </p:nvSpPr>
        <p:spPr>
          <a:xfrm>
            <a:off x="3200400" y="5296961"/>
            <a:ext cx="5257800" cy="304271"/>
          </a:xfrm>
        </p:spPr>
        <p:txBody>
          <a:bodyPr/>
          <a:lstStyle>
            <a:lvl1pPr algn="ctr">
              <a:defRPr b="0">
                <a:solidFill>
                  <a:srgbClr val="146737"/>
                </a:solidFill>
              </a:defRPr>
            </a:lvl1pPr>
          </a:lstStyle>
          <a:p>
            <a:pPr>
              <a:defRPr/>
            </a:pPr>
            <a:endParaRPr lang="en-US" b="1">
              <a:latin typeface="TimesNewRomanPSMT"/>
            </a:endParaRPr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>
          <a:xfrm>
            <a:off x="8382000" y="5292992"/>
            <a:ext cx="457200" cy="304271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81FEFC3E-B1CF-4B09-AD96-BF17A7EADA2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0AA921-4423-419F-989D-ABD5BD36FEB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b="0" u="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1C3E240-9EB6-4604-A43D-9910B3F588EA}" type="slidenum">
              <a:rPr lang="en-US" b="0" u="none" smtClean="0"/>
              <a:pPr>
                <a:defRPr/>
              </a:pPr>
              <a:t>‹#›</a:t>
            </a:fld>
            <a:endParaRPr lang="en-US" b="0" u="none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381000" y="-190500"/>
            <a:ext cx="83058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10"/>
          <p:cNvSpPr>
            <a:spLocks noGrp="1"/>
          </p:cNvSpPr>
          <p:nvPr>
            <p:ph type="ftr" sz="quarter" idx="10"/>
          </p:nvPr>
        </p:nvSpPr>
        <p:spPr>
          <a:xfrm>
            <a:off x="3200400" y="5296961"/>
            <a:ext cx="5257800" cy="304271"/>
          </a:xfrm>
        </p:spPr>
        <p:txBody>
          <a:bodyPr/>
          <a:lstStyle>
            <a:lvl1pPr algn="r">
              <a:defRPr b="0">
                <a:solidFill>
                  <a:srgbClr val="146737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>
          <a:xfrm>
            <a:off x="8382000" y="5292992"/>
            <a:ext cx="457200" cy="304271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46618C00-16D3-4AB7-B129-48D8D5EFEFA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b="0" u="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1C3E240-9EB6-4604-A43D-9910B3F588EA}" type="slidenum">
              <a:rPr lang="en-US" b="0" u="none" smtClean="0"/>
              <a:pPr>
                <a:defRPr/>
              </a:pPr>
              <a:t>‹#›</a:t>
            </a:fld>
            <a:endParaRPr lang="en-US" b="0" u="none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19FEA1-DB86-4801-A37E-E46E248BDA2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/>
          </p:nvPr>
        </p:nvSpPr>
        <p:spPr bwMode="auto">
          <a:xfrm>
            <a:off x="381000" y="-190500"/>
            <a:ext cx="83058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10"/>
          <p:cNvSpPr>
            <a:spLocks noGrp="1"/>
          </p:cNvSpPr>
          <p:nvPr>
            <p:ph type="ftr" sz="quarter" idx="10"/>
          </p:nvPr>
        </p:nvSpPr>
        <p:spPr>
          <a:xfrm>
            <a:off x="3200400" y="5296961"/>
            <a:ext cx="5257800" cy="304271"/>
          </a:xfrm>
        </p:spPr>
        <p:txBody>
          <a:bodyPr/>
          <a:lstStyle>
            <a:lvl1pPr algn="ctr">
              <a:defRPr sz="1500" b="0">
                <a:solidFill>
                  <a:srgbClr val="146737"/>
                </a:solidFill>
              </a:defRPr>
            </a:lvl1pPr>
          </a:lstStyle>
          <a:p>
            <a:pPr>
              <a:defRPr/>
            </a:pPr>
            <a:endParaRPr lang="en-US" b="1">
              <a:latin typeface="TimesNewRomanPSMT"/>
            </a:endParaRPr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1"/>
          </p:nvPr>
        </p:nvSpPr>
        <p:spPr>
          <a:xfrm>
            <a:off x="8382000" y="5292992"/>
            <a:ext cx="457200" cy="304271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7EF7118B-8DA2-41CF-B260-A3484F13D48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600" y="229444"/>
            <a:ext cx="8230810" cy="9525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6601" y="1333259"/>
            <a:ext cx="4042833" cy="377155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4579" y="1333259"/>
            <a:ext cx="4042833" cy="377155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3FA2B4D-A9D7-4935-A3AF-CDF720EF855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722FF3-B2FF-4B9D-A1FC-2641F0BD8CF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b="0" u="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1C3E240-9EB6-4604-A43D-9910B3F588EA}" type="slidenum">
              <a:rPr lang="en-US" b="0" u="none" smtClean="0"/>
              <a:pPr>
                <a:defRPr/>
              </a:pPr>
              <a:t>‹#›</a:t>
            </a:fld>
            <a:endParaRPr lang="en-US" b="0" u="none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5207000"/>
            <a:ext cx="2667000" cy="50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974" tIns="37989" rIns="75974" bIns="3798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500" dirty="0"/>
          </a:p>
        </p:txBody>
      </p:sp>
      <p:pic>
        <p:nvPicPr>
          <p:cNvPr id="5" name="Picture 8" descr="horizontal-logo-green-text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254019"/>
            <a:ext cx="5334000" cy="743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371600" y="2667000"/>
            <a:ext cx="6400800" cy="1460500"/>
          </a:xfrm>
        </p:spPr>
        <p:txBody>
          <a:bodyPr/>
          <a:lstStyle>
            <a:lvl1pPr marL="0" indent="0" algn="ctr">
              <a:buNone/>
              <a:defRPr b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3798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596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39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193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992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790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58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387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Title 6"/>
          <p:cNvSpPr>
            <a:spLocks noGrp="1"/>
          </p:cNvSpPr>
          <p:nvPr>
            <p:ph type="title"/>
          </p:nvPr>
        </p:nvSpPr>
        <p:spPr>
          <a:xfrm>
            <a:off x="457200" y="1651000"/>
            <a:ext cx="8229600" cy="9525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2667" b="1">
                <a:solidFill>
                  <a:srgbClr val="14673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D1E85B-7BF8-4BD7-AC1E-4E995D3832E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722FF3-B2FF-4B9D-A1FC-2641F0BD8CF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3FA2B4D-A9D7-4935-A3AF-CDF720EF85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6610" y="229458"/>
            <a:ext cx="8230810" cy="487536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11"/>
            <a:ext cx="4038600" cy="3771636"/>
          </a:xfr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667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11"/>
            <a:ext cx="4038600" cy="3771636"/>
          </a:xfr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667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5296961"/>
            <a:ext cx="2133600" cy="304271"/>
          </a:xfrm>
          <a:prstGeom prst="rect">
            <a:avLst/>
          </a:prstGeom>
        </p:spPr>
        <p:txBody>
          <a:bodyPr lIns="91301" tIns="45652" rIns="91301" bIns="45652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5296961"/>
            <a:ext cx="5334000" cy="304271"/>
          </a:xfrm>
          <a:prstGeom prst="rect">
            <a:avLst/>
          </a:prstGeom>
        </p:spPr>
        <p:txBody>
          <a:bodyPr lIns="91301" tIns="45652" rIns="91301" bIns="45652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4AD6B-B989-4DFB-8FCF-33FA260201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279263"/>
            <a:ext cx="4040188" cy="533135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391" indent="0">
              <a:buNone/>
              <a:defRPr sz="1667" b="1"/>
            </a:lvl2pPr>
            <a:lvl3pPr marL="760780" indent="0">
              <a:buNone/>
              <a:defRPr sz="1500" b="1"/>
            </a:lvl3pPr>
            <a:lvl4pPr marL="1141174" indent="0">
              <a:buNone/>
              <a:defRPr sz="1333" b="1"/>
            </a:lvl4pPr>
            <a:lvl5pPr marL="1521562" indent="0">
              <a:buNone/>
              <a:defRPr sz="1333" b="1"/>
            </a:lvl5pPr>
            <a:lvl6pPr marL="1901955" indent="0">
              <a:buNone/>
              <a:defRPr sz="1333" b="1"/>
            </a:lvl6pPr>
            <a:lvl7pPr marL="2282344" indent="0">
              <a:buNone/>
              <a:defRPr sz="1333" b="1"/>
            </a:lvl7pPr>
            <a:lvl8pPr marL="2662737" indent="0">
              <a:buNone/>
              <a:defRPr sz="1333" b="1"/>
            </a:lvl8pPr>
            <a:lvl9pPr marL="3043125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1812396"/>
            <a:ext cx="4040188" cy="3292740"/>
          </a:xfrm>
        </p:spPr>
        <p:txBody>
          <a:bodyPr/>
          <a:lstStyle>
            <a:lvl1pPr>
              <a:defRPr sz="2000"/>
            </a:lvl1pPr>
            <a:lvl2pPr>
              <a:defRPr sz="1667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3" y="1279263"/>
            <a:ext cx="4041775" cy="533135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391" indent="0">
              <a:buNone/>
              <a:defRPr sz="1667" b="1"/>
            </a:lvl2pPr>
            <a:lvl3pPr marL="760780" indent="0">
              <a:buNone/>
              <a:defRPr sz="1500" b="1"/>
            </a:lvl3pPr>
            <a:lvl4pPr marL="1141174" indent="0">
              <a:buNone/>
              <a:defRPr sz="1333" b="1"/>
            </a:lvl4pPr>
            <a:lvl5pPr marL="1521562" indent="0">
              <a:buNone/>
              <a:defRPr sz="1333" b="1"/>
            </a:lvl5pPr>
            <a:lvl6pPr marL="1901955" indent="0">
              <a:buNone/>
              <a:defRPr sz="1333" b="1"/>
            </a:lvl6pPr>
            <a:lvl7pPr marL="2282344" indent="0">
              <a:buNone/>
              <a:defRPr sz="1333" b="1"/>
            </a:lvl7pPr>
            <a:lvl8pPr marL="2662737" indent="0">
              <a:buNone/>
              <a:defRPr sz="1333" b="1"/>
            </a:lvl8pPr>
            <a:lvl9pPr marL="3043125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3" y="1812396"/>
            <a:ext cx="4041775" cy="3292740"/>
          </a:xfrm>
        </p:spPr>
        <p:txBody>
          <a:bodyPr/>
          <a:lstStyle>
            <a:lvl1pPr>
              <a:defRPr sz="2000"/>
            </a:lvl1pPr>
            <a:lvl2pPr>
              <a:defRPr sz="1667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5296961"/>
            <a:ext cx="2133600" cy="304271"/>
          </a:xfrm>
          <a:prstGeom prst="rect">
            <a:avLst/>
          </a:prstGeom>
        </p:spPr>
        <p:txBody>
          <a:bodyPr lIns="91301" tIns="45652" rIns="91301" bIns="45652"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5296961"/>
            <a:ext cx="5334000" cy="304271"/>
          </a:xfrm>
          <a:prstGeom prst="rect">
            <a:avLst/>
          </a:prstGeom>
        </p:spPr>
        <p:txBody>
          <a:bodyPr lIns="91301" tIns="45652" rIns="91301" bIns="45652"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4AD6B-B989-4DFB-8FCF-33FA260201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5296961"/>
            <a:ext cx="53340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13750" y="5292992"/>
            <a:ext cx="381000" cy="304271"/>
          </a:xfrm>
          <a:prstGeom prst="rect">
            <a:avLst/>
          </a:prstGeom>
        </p:spPr>
        <p:txBody>
          <a:bodyPr/>
          <a:lstStyle/>
          <a:p>
            <a:fld id="{68F455FD-F83C-4433-AE11-4D89943CC4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413750" y="5293006"/>
            <a:ext cx="381000" cy="30427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3FA2B4D-A9D7-4935-A3AF-CDF720EF855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304800" y="5207000"/>
            <a:ext cx="2667000" cy="50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974" tIns="37989" rIns="75974" bIns="3798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500" dirty="0">
              <a:solidFill>
                <a:prstClr val="white"/>
              </a:solidFill>
            </a:endParaRPr>
          </a:p>
        </p:txBody>
      </p:sp>
      <p:pic>
        <p:nvPicPr>
          <p:cNvPr id="5" name="Picture 8" descr="horizontal-logo-green-text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254003"/>
            <a:ext cx="5334000" cy="743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371600" y="2667000"/>
            <a:ext cx="6400800" cy="1460500"/>
          </a:xfrm>
        </p:spPr>
        <p:txBody>
          <a:bodyPr/>
          <a:lstStyle>
            <a:lvl1pPr marL="0" indent="0" algn="ctr">
              <a:buNone/>
              <a:defRPr b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3798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596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39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193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992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790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58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387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Title 6"/>
          <p:cNvSpPr>
            <a:spLocks noGrp="1"/>
          </p:cNvSpPr>
          <p:nvPr>
            <p:ph type="title"/>
          </p:nvPr>
        </p:nvSpPr>
        <p:spPr>
          <a:xfrm>
            <a:off x="457200" y="1651000"/>
            <a:ext cx="8229600" cy="9525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2667" b="1">
                <a:solidFill>
                  <a:srgbClr val="14673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6AD9D86-BCF8-4412-8F8D-129D4489BF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  <a:prstGeom prst="rect">
            <a:avLst/>
          </a:prstGeom>
          <a:ln/>
        </p:spPr>
        <p:txBody>
          <a:bodyPr lIns="91301" tIns="45652" rIns="91301" bIns="45652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  <a:prstGeom prst="rect">
            <a:avLst/>
          </a:prstGeom>
          <a:ln/>
        </p:spPr>
        <p:txBody>
          <a:bodyPr lIns="91301" tIns="45652" rIns="91301" bIns="45652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E1729-7B66-438D-96AE-E110E24045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381000" y="-190500"/>
            <a:ext cx="83058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10"/>
          <p:cNvSpPr>
            <a:spLocks noGrp="1"/>
          </p:cNvSpPr>
          <p:nvPr>
            <p:ph type="ftr" sz="quarter" idx="10"/>
          </p:nvPr>
        </p:nvSpPr>
        <p:spPr>
          <a:xfrm>
            <a:off x="3200400" y="5296961"/>
            <a:ext cx="5257800" cy="304271"/>
          </a:xfrm>
          <a:prstGeom prst="rect">
            <a:avLst/>
          </a:prstGeom>
        </p:spPr>
        <p:txBody>
          <a:bodyPr lIns="91365" tIns="45683" rIns="91365" bIns="45683"/>
          <a:lstStyle>
            <a:lvl1pPr algn="r">
              <a:defRPr b="0">
                <a:solidFill>
                  <a:srgbClr val="146737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>
          <a:xfrm>
            <a:off x="8382000" y="5292992"/>
            <a:ext cx="457200" cy="304271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371BFFFE-0D05-4D66-940B-5D906D67495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4C652A-1437-4DEE-BE20-1D8E4CBD3D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38BCC3B-A37C-4951-BD7F-ADEEE30407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381000" y="-190500"/>
            <a:ext cx="83058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10"/>
          <p:cNvSpPr>
            <a:spLocks noGrp="1"/>
          </p:cNvSpPr>
          <p:nvPr>
            <p:ph type="ftr" sz="quarter" idx="10"/>
          </p:nvPr>
        </p:nvSpPr>
        <p:spPr>
          <a:xfrm>
            <a:off x="3200400" y="5296961"/>
            <a:ext cx="5257800" cy="304271"/>
          </a:xfrm>
        </p:spPr>
        <p:txBody>
          <a:bodyPr/>
          <a:lstStyle>
            <a:lvl1pPr algn="ctr">
              <a:defRPr b="0">
                <a:solidFill>
                  <a:srgbClr val="146737"/>
                </a:solidFill>
              </a:defRPr>
            </a:lvl1pPr>
          </a:lstStyle>
          <a:p>
            <a:pPr>
              <a:defRPr/>
            </a:pPr>
            <a:endParaRPr lang="en-US" b="1">
              <a:latin typeface="TimesNewRomanPSMT"/>
            </a:endParaRPr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>
          <a:xfrm>
            <a:off x="8382000" y="5292992"/>
            <a:ext cx="457200" cy="304271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81FEFC3E-B1CF-4B09-AD96-BF17A7EADA2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0AA921-4423-419F-989D-ABD5BD36FEB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b="0" u="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1C3E240-9EB6-4604-A43D-9910B3F588EA}" type="slidenum">
              <a:rPr lang="en-US" b="0" u="none" smtClean="0"/>
              <a:pPr>
                <a:defRPr/>
              </a:pPr>
              <a:t>‹#›</a:t>
            </a:fld>
            <a:endParaRPr lang="en-US" b="0" u="none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381000" y="-190500"/>
            <a:ext cx="83058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10"/>
          <p:cNvSpPr>
            <a:spLocks noGrp="1"/>
          </p:cNvSpPr>
          <p:nvPr>
            <p:ph type="ftr" sz="quarter" idx="10"/>
          </p:nvPr>
        </p:nvSpPr>
        <p:spPr>
          <a:xfrm>
            <a:off x="3200400" y="5296961"/>
            <a:ext cx="5257800" cy="304271"/>
          </a:xfrm>
        </p:spPr>
        <p:txBody>
          <a:bodyPr/>
          <a:lstStyle>
            <a:lvl1pPr algn="r">
              <a:defRPr b="0">
                <a:solidFill>
                  <a:srgbClr val="146737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>
          <a:xfrm>
            <a:off x="8382000" y="5292992"/>
            <a:ext cx="457200" cy="304271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46618C00-16D3-4AB7-B129-48D8D5EFEFA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b="0" u="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1C3E240-9EB6-4604-A43D-9910B3F588EA}" type="slidenum">
              <a:rPr lang="en-US" b="0" u="none" smtClean="0"/>
              <a:pPr>
                <a:defRPr/>
              </a:pPr>
              <a:t>‹#›</a:t>
            </a:fld>
            <a:endParaRPr lang="en-US" b="0" u="non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6610" y="229458"/>
            <a:ext cx="8230810" cy="487536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19FEA1-DB86-4801-A37E-E46E248BDA2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/>
          </p:nvPr>
        </p:nvSpPr>
        <p:spPr bwMode="auto">
          <a:xfrm>
            <a:off x="381000" y="-190500"/>
            <a:ext cx="83058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10"/>
          <p:cNvSpPr>
            <a:spLocks noGrp="1"/>
          </p:cNvSpPr>
          <p:nvPr>
            <p:ph type="ftr" sz="quarter" idx="10"/>
          </p:nvPr>
        </p:nvSpPr>
        <p:spPr>
          <a:xfrm>
            <a:off x="3200400" y="5296961"/>
            <a:ext cx="5257800" cy="304271"/>
          </a:xfrm>
        </p:spPr>
        <p:txBody>
          <a:bodyPr/>
          <a:lstStyle>
            <a:lvl1pPr algn="ctr">
              <a:defRPr sz="1500" b="0">
                <a:solidFill>
                  <a:srgbClr val="146737"/>
                </a:solidFill>
              </a:defRPr>
            </a:lvl1pPr>
          </a:lstStyle>
          <a:p>
            <a:pPr>
              <a:defRPr/>
            </a:pPr>
            <a:endParaRPr lang="en-US" b="1">
              <a:latin typeface="TimesNewRomanPSMT"/>
            </a:endParaRPr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1"/>
          </p:nvPr>
        </p:nvSpPr>
        <p:spPr>
          <a:xfrm>
            <a:off x="8382000" y="5292992"/>
            <a:ext cx="457200" cy="304271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7EF7118B-8DA2-41CF-B260-A3484F13D48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600" y="229444"/>
            <a:ext cx="8230810" cy="9525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6601" y="1333259"/>
            <a:ext cx="4042833" cy="377155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4579" y="1333259"/>
            <a:ext cx="4042833" cy="377155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3FA2B4D-A9D7-4935-A3AF-CDF720EF855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722FF3-B2FF-4B9D-A1FC-2641F0BD8CF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b="0" u="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1C3E240-9EB6-4604-A43D-9910B3F588EA}" type="slidenum">
              <a:rPr lang="en-US" b="0" u="none" smtClean="0"/>
              <a:pPr>
                <a:defRPr/>
              </a:pPr>
              <a:t>‹#›</a:t>
            </a:fld>
            <a:endParaRPr lang="en-US" b="0" u="none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304800" y="5207000"/>
            <a:ext cx="2667000" cy="50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974" tIns="37989" rIns="75974" bIns="37989" anchor="ctr"/>
          <a:lstStyle/>
          <a:p>
            <a:pPr algn="ctr">
              <a:defRPr/>
            </a:pPr>
            <a:endParaRPr lang="en-US" sz="1500" dirty="0">
              <a:solidFill>
                <a:prstClr val="white"/>
              </a:solidFill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371600" y="2667000"/>
            <a:ext cx="6400800" cy="1460500"/>
          </a:xfrm>
        </p:spPr>
        <p:txBody>
          <a:bodyPr/>
          <a:lstStyle>
            <a:lvl1pPr marL="0" indent="0" algn="ctr">
              <a:buNone/>
              <a:defRPr b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3798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596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39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193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992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790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58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387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457200" y="1651000"/>
            <a:ext cx="8229600" cy="9525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2667" b="1">
                <a:solidFill>
                  <a:srgbClr val="146737"/>
                </a:solidFill>
              </a:defRPr>
            </a:lvl1pPr>
          </a:lstStyle>
          <a:p>
            <a:r>
              <a:rPr lang="en-US" dirty="0"/>
              <a:t>NERSC Science Highlights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6AD9D86-BCF8-4412-8F8D-129D4489BF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" name="Picture 1" descr="bignersclogo-1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2200" y="0"/>
            <a:ext cx="4191000" cy="1203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76693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  <a:prstGeom prst="rect">
            <a:avLst/>
          </a:prstGeom>
          <a:ln/>
        </p:spPr>
        <p:txBody>
          <a:bodyPr lIns="91301" tIns="45652" rIns="91301" bIns="45652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  <a:prstGeom prst="rect">
            <a:avLst/>
          </a:prstGeom>
          <a:ln/>
        </p:spPr>
        <p:txBody>
          <a:bodyPr lIns="91301" tIns="45652" rIns="91301" bIns="45652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E1729-7B66-438D-96AE-E110E24045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35943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381000" y="-190500"/>
            <a:ext cx="71628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4" name="Footer Placeholder 10"/>
          <p:cNvSpPr>
            <a:spLocks noGrp="1"/>
          </p:cNvSpPr>
          <p:nvPr>
            <p:ph type="ftr" sz="quarter" idx="10"/>
          </p:nvPr>
        </p:nvSpPr>
        <p:spPr>
          <a:xfrm>
            <a:off x="3200400" y="5296959"/>
            <a:ext cx="2971800" cy="291042"/>
          </a:xfrm>
          <a:prstGeom prst="rect">
            <a:avLst/>
          </a:prstGeom>
        </p:spPr>
        <p:txBody>
          <a:bodyPr lIns="91365" tIns="45683" rIns="91365" bIns="45683"/>
          <a:lstStyle>
            <a:lvl1pPr algn="r">
              <a:defRPr b="0">
                <a:solidFill>
                  <a:srgbClr val="146737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43805" y="127003"/>
            <a:ext cx="1362301" cy="396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68537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4C652A-1437-4DEE-BE20-1D8E4CBD3D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517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279263"/>
            <a:ext cx="4040188" cy="533135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391" indent="0">
              <a:buNone/>
              <a:defRPr sz="1667" b="1"/>
            </a:lvl2pPr>
            <a:lvl3pPr marL="760780" indent="0">
              <a:buNone/>
              <a:defRPr sz="1500" b="1"/>
            </a:lvl3pPr>
            <a:lvl4pPr marL="1141174" indent="0">
              <a:buNone/>
              <a:defRPr sz="1333" b="1"/>
            </a:lvl4pPr>
            <a:lvl5pPr marL="1521562" indent="0">
              <a:buNone/>
              <a:defRPr sz="1333" b="1"/>
            </a:lvl5pPr>
            <a:lvl6pPr marL="1901955" indent="0">
              <a:buNone/>
              <a:defRPr sz="1333" b="1"/>
            </a:lvl6pPr>
            <a:lvl7pPr marL="2282344" indent="0">
              <a:buNone/>
              <a:defRPr sz="1333" b="1"/>
            </a:lvl7pPr>
            <a:lvl8pPr marL="2662737" indent="0">
              <a:buNone/>
              <a:defRPr sz="1333" b="1"/>
            </a:lvl8pPr>
            <a:lvl9pPr marL="3043125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1812396"/>
            <a:ext cx="4040188" cy="3292740"/>
          </a:xfrm>
        </p:spPr>
        <p:txBody>
          <a:bodyPr/>
          <a:lstStyle>
            <a:lvl1pPr>
              <a:defRPr sz="2000"/>
            </a:lvl1pPr>
            <a:lvl2pPr>
              <a:defRPr sz="1667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3" y="1279263"/>
            <a:ext cx="4041775" cy="533135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391" indent="0">
              <a:buNone/>
              <a:defRPr sz="1667" b="1"/>
            </a:lvl2pPr>
            <a:lvl3pPr marL="760780" indent="0">
              <a:buNone/>
              <a:defRPr sz="1500" b="1"/>
            </a:lvl3pPr>
            <a:lvl4pPr marL="1141174" indent="0">
              <a:buNone/>
              <a:defRPr sz="1333" b="1"/>
            </a:lvl4pPr>
            <a:lvl5pPr marL="1521562" indent="0">
              <a:buNone/>
              <a:defRPr sz="1333" b="1"/>
            </a:lvl5pPr>
            <a:lvl6pPr marL="1901955" indent="0">
              <a:buNone/>
              <a:defRPr sz="1333" b="1"/>
            </a:lvl6pPr>
            <a:lvl7pPr marL="2282344" indent="0">
              <a:buNone/>
              <a:defRPr sz="1333" b="1"/>
            </a:lvl7pPr>
            <a:lvl8pPr marL="2662737" indent="0">
              <a:buNone/>
              <a:defRPr sz="1333" b="1"/>
            </a:lvl8pPr>
            <a:lvl9pPr marL="3043125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3" y="1812396"/>
            <a:ext cx="4041775" cy="3292740"/>
          </a:xfrm>
        </p:spPr>
        <p:txBody>
          <a:bodyPr/>
          <a:lstStyle>
            <a:lvl1pPr>
              <a:defRPr sz="2000"/>
            </a:lvl1pPr>
            <a:lvl2pPr>
              <a:defRPr sz="1667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5296961"/>
            <a:ext cx="2133600" cy="304271"/>
          </a:xfrm>
          <a:prstGeom prst="rect">
            <a:avLst/>
          </a:prstGeom>
        </p:spPr>
        <p:txBody>
          <a:bodyPr lIns="91301" tIns="45652" rIns="91301" bIns="45652"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5296961"/>
            <a:ext cx="5334000" cy="304271"/>
          </a:xfrm>
          <a:prstGeom prst="rect">
            <a:avLst/>
          </a:prstGeom>
        </p:spPr>
        <p:txBody>
          <a:bodyPr lIns="91301" tIns="45652" rIns="91301" bIns="45652"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413750" y="5293006"/>
            <a:ext cx="381000" cy="304271"/>
          </a:xfrm>
          <a:prstGeom prst="rect">
            <a:avLst/>
          </a:prstGeom>
        </p:spPr>
        <p:txBody>
          <a:bodyPr/>
          <a:lstStyle/>
          <a:p>
            <a:fld id="{DBC4AD6B-B989-4DFB-8FCF-33FA260201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 userDrawn="1"/>
        </p:nvSpPr>
        <p:spPr>
          <a:xfrm>
            <a:off x="282575" y="190500"/>
            <a:ext cx="4235450" cy="3489960"/>
          </a:xfrm>
          <a:prstGeom prst="rect">
            <a:avLst/>
          </a:prstGeom>
          <a:solidFill>
            <a:srgbClr val="1949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500">
              <a:solidFill>
                <a:prstClr val="white"/>
              </a:solidFill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4624388" y="3970568"/>
            <a:ext cx="4214812" cy="777875"/>
          </a:xfrm>
        </p:spPr>
        <p:txBody>
          <a:bodyPr anchor="ctr" anchorCtr="0">
            <a:normAutofit/>
          </a:bodyPr>
          <a:lstStyle>
            <a:lvl1pPr marL="0" indent="0">
              <a:defRPr sz="2333">
                <a:solidFill>
                  <a:srgbClr val="19496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sp>
        <p:nvSpPr>
          <p:cNvPr id="2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74791" y="496317"/>
            <a:ext cx="3470021" cy="2890348"/>
          </a:xfrm>
        </p:spPr>
        <p:txBody>
          <a:bodyPr lIns="45720" tIns="45720" rIns="45720" anchor="ctr" anchorCtr="0">
            <a:normAutofit/>
          </a:bodyPr>
          <a:lstStyle>
            <a:lvl1pPr marL="0" indent="0" algn="l">
              <a:buNone/>
              <a:defRPr sz="3000" b="0" i="0">
                <a:solidFill>
                  <a:schemeClr val="bg1"/>
                </a:solidFill>
                <a:latin typeface="Helvetica Neue Bold Condensed"/>
                <a:cs typeface="Helvetica Neue Bold Condensed"/>
              </a:defRPr>
            </a:lvl1pPr>
            <a:lvl2pPr>
              <a:defRPr sz="1000"/>
            </a:lvl2pPr>
            <a:lvl3pPr>
              <a:defRPr sz="833"/>
            </a:lvl3pPr>
            <a:lvl4pPr>
              <a:defRPr sz="750"/>
            </a:lvl4pPr>
            <a:lvl5pPr>
              <a:defRPr sz="750"/>
            </a:lvl5pPr>
          </a:lstStyle>
          <a:p>
            <a:pPr lvl="0" eaLnBrk="1" latinLnBrk="0" hangingPunct="1"/>
            <a:r>
              <a:rPr kumimoji="0" lang="en-US" dirty="0"/>
              <a:t>Click to edit Master title styles</a:t>
            </a: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5239932" y="5307340"/>
            <a:ext cx="2864157" cy="304271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116656" y="5307340"/>
            <a:ext cx="925708" cy="304271"/>
          </a:xfrm>
        </p:spPr>
        <p:txBody>
          <a:bodyPr/>
          <a:lstStyle/>
          <a:p>
            <a:r>
              <a:rPr lang="en-US"/>
              <a:t>- </a:t>
            </a:r>
            <a:fld id="{D174BAF6-F8F2-EF4F-936C-8DF63288C82F}" type="slidenum">
              <a:rPr lang="en-US" smtClean="0"/>
              <a:pPr/>
              <a:t>‹#›</a:t>
            </a:fld>
            <a:r>
              <a:rPr lang="en-US"/>
              <a:t> -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6"/>
          </p:nvPr>
        </p:nvSpPr>
        <p:spPr>
          <a:xfrm>
            <a:off x="4624388" y="4818326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167" b="1" i="0">
                <a:solidFill>
                  <a:srgbClr val="194963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94500" y="1982613"/>
            <a:ext cx="2070100" cy="1725083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94500" y="201084"/>
            <a:ext cx="2070100" cy="1725083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627034" y="201083"/>
            <a:ext cx="2075688" cy="172974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1868"/>
          <a:stretch/>
        </p:blipFill>
        <p:spPr>
          <a:xfrm>
            <a:off x="4631266" y="1982611"/>
            <a:ext cx="2075688" cy="832556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0767" y="2896305"/>
            <a:ext cx="973851" cy="809836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4656227" y="2889251"/>
            <a:ext cx="965200" cy="814917"/>
          </a:xfrm>
          <a:prstGeom prst="rect">
            <a:avLst/>
          </a:prstGeom>
        </p:spPr>
      </p:pic>
      <p:sp>
        <p:nvSpPr>
          <p:cNvPr id="43" name="Rectangle 42"/>
          <p:cNvSpPr/>
          <p:nvPr userDrawn="1"/>
        </p:nvSpPr>
        <p:spPr>
          <a:xfrm>
            <a:off x="4639296" y="3388001"/>
            <a:ext cx="455317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i="1" dirty="0">
                <a:solidFill>
                  <a:srgbClr val="FFFF00"/>
                </a:solidFill>
              </a:rPr>
              <a:t>FES</a:t>
            </a:r>
          </a:p>
        </p:txBody>
      </p:sp>
      <p:sp>
        <p:nvSpPr>
          <p:cNvPr id="44" name="Rectangle 43"/>
          <p:cNvSpPr/>
          <p:nvPr userDrawn="1"/>
        </p:nvSpPr>
        <p:spPr>
          <a:xfrm>
            <a:off x="5917772" y="3388001"/>
            <a:ext cx="495649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i="1" dirty="0">
                <a:solidFill>
                  <a:srgbClr val="FFFF00"/>
                </a:solidFill>
              </a:rPr>
              <a:t>BER</a:t>
            </a:r>
          </a:p>
        </p:txBody>
      </p:sp>
      <p:sp>
        <p:nvSpPr>
          <p:cNvPr id="45" name="Rectangle 44"/>
          <p:cNvSpPr/>
          <p:nvPr userDrawn="1"/>
        </p:nvSpPr>
        <p:spPr>
          <a:xfrm>
            <a:off x="6798296" y="3388001"/>
            <a:ext cx="503664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i="1" dirty="0">
                <a:solidFill>
                  <a:srgbClr val="FFFF00"/>
                </a:solidFill>
              </a:rPr>
              <a:t>HEP</a:t>
            </a:r>
          </a:p>
        </p:txBody>
      </p:sp>
      <p:sp>
        <p:nvSpPr>
          <p:cNvPr id="46" name="Rectangle 45"/>
          <p:cNvSpPr/>
          <p:nvPr userDrawn="1"/>
        </p:nvSpPr>
        <p:spPr>
          <a:xfrm>
            <a:off x="6798295" y="1617056"/>
            <a:ext cx="41389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i="1" dirty="0">
                <a:solidFill>
                  <a:srgbClr val="FFFF00"/>
                </a:solidFill>
              </a:rPr>
              <a:t>NP</a:t>
            </a:r>
          </a:p>
        </p:txBody>
      </p:sp>
      <p:sp>
        <p:nvSpPr>
          <p:cNvPr id="47" name="Rectangle 46"/>
          <p:cNvSpPr/>
          <p:nvPr userDrawn="1"/>
        </p:nvSpPr>
        <p:spPr>
          <a:xfrm>
            <a:off x="4639300" y="1624111"/>
            <a:ext cx="474553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i="1" dirty="0">
                <a:solidFill>
                  <a:srgbClr val="FFFF00"/>
                </a:solidFill>
              </a:rPr>
              <a:t>BES</a:t>
            </a:r>
          </a:p>
        </p:txBody>
      </p:sp>
      <p:sp>
        <p:nvSpPr>
          <p:cNvPr id="48" name="Rectangle 47"/>
          <p:cNvSpPr/>
          <p:nvPr userDrawn="1"/>
        </p:nvSpPr>
        <p:spPr>
          <a:xfrm>
            <a:off x="4639298" y="2513111"/>
            <a:ext cx="599844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i="1" dirty="0">
                <a:solidFill>
                  <a:srgbClr val="FFFF00"/>
                </a:solidFill>
              </a:rPr>
              <a:t>ASCR</a:t>
            </a:r>
          </a:p>
        </p:txBody>
      </p:sp>
      <p:pic>
        <p:nvPicPr>
          <p:cNvPr id="23" name="Picture 1" descr="NERSC-logo-color-transparent-edges.gif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5400" y="4127501"/>
            <a:ext cx="1960122" cy="620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5234081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og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342" y="3708519"/>
            <a:ext cx="8499496" cy="641233"/>
          </a:xfrm>
        </p:spPr>
        <p:txBody>
          <a:bodyPr anchor="ctr" anchorCtr="0">
            <a:normAutofit/>
          </a:bodyPr>
          <a:lstStyle>
            <a:lvl1pPr algn="ctr">
              <a:defRPr sz="2333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5239932" y="5307340"/>
            <a:ext cx="2864157" cy="304271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- </a:t>
            </a:r>
            <a:fld id="{D174BAF6-F8F2-EF4F-936C-8DF63288C82F}" type="slidenum">
              <a:rPr lang="en-US" smtClean="0"/>
              <a:pPr/>
              <a:t>‹#›</a:t>
            </a:fld>
            <a:r>
              <a:rPr lang="en-US"/>
              <a:t> -</a:t>
            </a:r>
            <a:endParaRPr lang="en-US" dirty="0"/>
          </a:p>
        </p:txBody>
      </p:sp>
      <p:pic>
        <p:nvPicPr>
          <p:cNvPr id="6" name="Picture 8" descr="NERSCvertLOCKUP.ai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358" y="1218773"/>
            <a:ext cx="8305800" cy="2464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74121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5296961"/>
            <a:ext cx="53340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13750" y="5292992"/>
            <a:ext cx="381000" cy="304271"/>
          </a:xfrm>
          <a:prstGeom prst="rect">
            <a:avLst/>
          </a:prstGeom>
        </p:spPr>
        <p:txBody>
          <a:bodyPr/>
          <a:lstStyle/>
          <a:p>
            <a:fld id="{68F455FD-F83C-4433-AE11-4D89943CC4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304800" y="5207000"/>
            <a:ext cx="2667000" cy="50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974" tIns="37989" rIns="75974" bIns="3798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500" dirty="0">
              <a:solidFill>
                <a:prstClr val="white"/>
              </a:solidFill>
            </a:endParaRPr>
          </a:p>
        </p:txBody>
      </p:sp>
      <p:pic>
        <p:nvPicPr>
          <p:cNvPr id="5" name="Picture 8" descr="horizontal-logo-green-text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254003"/>
            <a:ext cx="5334000" cy="743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371600" y="2667000"/>
            <a:ext cx="6400800" cy="1460500"/>
          </a:xfrm>
        </p:spPr>
        <p:txBody>
          <a:bodyPr/>
          <a:lstStyle>
            <a:lvl1pPr marL="0" indent="0" algn="ctr">
              <a:buNone/>
              <a:defRPr b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3798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596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39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193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992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790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58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387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Title 6"/>
          <p:cNvSpPr>
            <a:spLocks noGrp="1"/>
          </p:cNvSpPr>
          <p:nvPr>
            <p:ph type="title"/>
          </p:nvPr>
        </p:nvSpPr>
        <p:spPr>
          <a:xfrm>
            <a:off x="457200" y="1651000"/>
            <a:ext cx="8229600" cy="9525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2667" b="1">
                <a:solidFill>
                  <a:srgbClr val="14673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6AD9D86-BCF8-4412-8F8D-129D4489BF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  <a:prstGeom prst="rect">
            <a:avLst/>
          </a:prstGeom>
          <a:ln/>
        </p:spPr>
        <p:txBody>
          <a:bodyPr lIns="91301" tIns="45652" rIns="91301" bIns="45652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  <a:prstGeom prst="rect">
            <a:avLst/>
          </a:prstGeom>
          <a:ln/>
        </p:spPr>
        <p:txBody>
          <a:bodyPr lIns="91301" tIns="45652" rIns="91301" bIns="45652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E1729-7B66-438D-96AE-E110E24045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381000" y="-190500"/>
            <a:ext cx="83058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10"/>
          <p:cNvSpPr>
            <a:spLocks noGrp="1"/>
          </p:cNvSpPr>
          <p:nvPr>
            <p:ph type="ftr" sz="quarter" idx="10"/>
          </p:nvPr>
        </p:nvSpPr>
        <p:spPr>
          <a:xfrm>
            <a:off x="3200400" y="5296961"/>
            <a:ext cx="5257800" cy="304271"/>
          </a:xfrm>
          <a:prstGeom prst="rect">
            <a:avLst/>
          </a:prstGeom>
        </p:spPr>
        <p:txBody>
          <a:bodyPr lIns="91365" tIns="45683" rIns="91365" bIns="45683"/>
          <a:lstStyle>
            <a:lvl1pPr algn="r">
              <a:defRPr b="0">
                <a:solidFill>
                  <a:srgbClr val="146737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>
          <a:xfrm>
            <a:off x="8382000" y="5292992"/>
            <a:ext cx="457200" cy="304271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371BFFFE-0D05-4D66-940B-5D906D67495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emf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e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theme" Target="../theme/theme1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image" Target="../media/image7.jpeg"/><Relationship Id="rId5" Type="http://schemas.openxmlformats.org/officeDocument/2006/relationships/slideLayout" Target="../slideLayouts/slideLayout27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26.xml"/><Relationship Id="rId9" Type="http://schemas.openxmlformats.org/officeDocument/2006/relationships/image" Target="../media/image1.jpeg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1.jpeg"/><Relationship Id="rId5" Type="http://schemas.openxmlformats.org/officeDocument/2006/relationships/theme" Target="../theme/theme11.xml"/><Relationship Id="rId4" Type="http://schemas.openxmlformats.org/officeDocument/2006/relationships/slideLayout" Target="../slideLayouts/slideLayout33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34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theme" Target="../theme/theme13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2.jpeg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2.jpeg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1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1.jpeg"/><Relationship Id="rId5" Type="http://schemas.openxmlformats.org/officeDocument/2006/relationships/theme" Target="../theme/theme16.xml"/><Relationship Id="rId4" Type="http://schemas.openxmlformats.org/officeDocument/2006/relationships/slideLayout" Target="../slideLayouts/slideLayout42.xml"/></Relationships>
</file>

<file path=ppt/slideMasters/_rels/slideMaster17.xml.rels><?xml version="1.0" encoding="UTF-8" standalone="yes"?>
<Relationships xmlns="http://schemas.openxmlformats.org/package/2006/relationships"><Relationship Id="rId3" Type="http://schemas.openxmlformats.org/officeDocument/2006/relationships/theme" Target="../theme/theme17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Masters/_rels/slideMaster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8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2.jpeg"/></Relationships>
</file>

<file path=ppt/slideMasters/_rels/slideMaster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theme" Target="../theme/theme1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0.xml"/></Relationships>
</file>

<file path=ppt/slideMasters/_rels/slideMaster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theme" Target="../theme/theme20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48.xml"/><Relationship Id="rId7" Type="http://schemas.openxmlformats.org/officeDocument/2006/relationships/theme" Target="../theme/theme21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9.xml"/><Relationship Id="rId9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jpe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.jpe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.jpeg"/><Relationship Id="rId5" Type="http://schemas.openxmlformats.org/officeDocument/2006/relationships/theme" Target="../theme/theme7.xml"/><Relationship Id="rId4" Type="http://schemas.openxmlformats.org/officeDocument/2006/relationships/slideLayout" Target="../slideLayouts/slideLayout19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8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-182563"/>
            <a:ext cx="7363756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69" tIns="45587" rIns="91169" bIns="4558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2451" y="722314"/>
            <a:ext cx="8410575" cy="4382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69" tIns="45587" rIns="91169" bIns="455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Box 12"/>
          <p:cNvSpPr txBox="1">
            <a:spLocks noChangeArrowheads="1"/>
          </p:cNvSpPr>
          <p:nvPr userDrawn="1"/>
        </p:nvSpPr>
        <p:spPr bwMode="auto">
          <a:xfrm>
            <a:off x="4715510" y="5129743"/>
            <a:ext cx="4413250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1500" b="1" i="1" dirty="0">
              <a:solidFill>
                <a:srgbClr val="146636"/>
              </a:solidFill>
              <a:latin typeface="Arial" charset="0"/>
            </a:endParaRPr>
          </a:p>
        </p:txBody>
      </p:sp>
      <p:pic>
        <p:nvPicPr>
          <p:cNvPr id="9" name="Picture 9" descr="horizontal-logo-green-text.jpg">
            <a:extLst>
              <a:ext uri="{FF2B5EF4-FFF2-40B4-BE49-F238E27FC236}">
                <a16:creationId xmlns:a16="http://schemas.microsoft.com/office/drawing/2014/main" id="{25732378-69E2-4E42-9ABE-D6BB860F5C80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2451" y="5257831"/>
            <a:ext cx="2438400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4A0EB60-B043-C845-AF06-C8C9C2FB64C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3756" y="137235"/>
            <a:ext cx="1765004" cy="36576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70" r:id="rId5"/>
    <p:sldLayoutId id="2147483671" r:id="rId6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000" kern="1200">
          <a:solidFill>
            <a:srgbClr val="106636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5pPr>
      <a:lvl6pPr marL="379849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6pPr>
      <a:lvl7pPr marL="759699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7pPr>
      <a:lvl8pPr marL="1139543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8pPr>
      <a:lvl9pPr marL="1519395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9pPr>
    </p:titleStyle>
    <p:bodyStyle>
      <a:lvl1pPr marL="284887" indent="-284887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b="1" kern="1200">
          <a:solidFill>
            <a:srgbClr val="146737"/>
          </a:solidFill>
          <a:latin typeface="Arial" pitchFamily="34" charset="0"/>
          <a:ea typeface="+mn-ea"/>
          <a:cs typeface="Arial" pitchFamily="34" charset="0"/>
        </a:defRPr>
      </a:lvl1pPr>
      <a:lvl2pPr marL="617254" indent="-237404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833" kern="1200">
          <a:solidFill>
            <a:srgbClr val="404040"/>
          </a:solidFill>
          <a:latin typeface="Arial" pitchFamily="34" charset="0"/>
          <a:ea typeface="+mn-ea"/>
          <a:cs typeface="Arial" pitchFamily="34" charset="0"/>
        </a:defRPr>
      </a:lvl2pPr>
      <a:lvl3pPr marL="949621" indent="-189928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329473" indent="-189928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709318" indent="-189928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089171" indent="-189928" algn="l" defTabSz="759699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69020" indent="-189928" algn="l" defTabSz="759699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48867" indent="-189928" algn="l" defTabSz="759699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28716" indent="-189928" algn="l" defTabSz="759699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96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79849" algn="l" defTabSz="7596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59699" algn="l" defTabSz="7596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39543" algn="l" defTabSz="7596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19395" algn="l" defTabSz="7596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99242" algn="l" defTabSz="7596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79092" algn="l" defTabSz="7596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58943" algn="l" defTabSz="7596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38792" algn="l" defTabSz="7596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9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-182563"/>
            <a:ext cx="91440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69" tIns="45587" rIns="91169" bIns="4558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2451" y="722314"/>
            <a:ext cx="8410575" cy="4382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69" tIns="45587" rIns="91169" bIns="455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3750" y="5293006"/>
            <a:ext cx="381000" cy="304271"/>
          </a:xfrm>
          <a:prstGeom prst="rect">
            <a:avLst/>
          </a:prstGeom>
        </p:spPr>
        <p:txBody>
          <a:bodyPr vert="horz" lIns="91169" tIns="45587" rIns="91169" bIns="45587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10663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AAD86A7-DF98-4833-9A9E-353DA9F97E6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0" name="Picture 9" descr="horizontal-logo-green-text.jp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57200" y="5295649"/>
            <a:ext cx="2438400" cy="339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12"/>
          <p:cNvSpPr txBox="1">
            <a:spLocks noChangeArrowheads="1"/>
          </p:cNvSpPr>
          <p:nvPr userDrawn="1"/>
        </p:nvSpPr>
        <p:spPr bwMode="auto">
          <a:xfrm>
            <a:off x="4715510" y="5129743"/>
            <a:ext cx="441325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333" b="1" i="1" dirty="0">
                <a:solidFill>
                  <a:srgbClr val="000000"/>
                </a:solidFill>
                <a:latin typeface="Arial" charset="0"/>
              </a:rPr>
              <a:t>an Office of Basic Energy Sciences</a:t>
            </a:r>
            <a:r>
              <a:rPr lang="en-US" sz="1500" b="1" i="1" dirty="0">
                <a:solidFill>
                  <a:srgbClr val="808080"/>
                </a:solidFill>
                <a:latin typeface="Arial" charset="0"/>
              </a:rPr>
              <a:t> </a:t>
            </a:r>
            <a:r>
              <a:rPr lang="en-US" sz="1500" b="1" i="1" dirty="0">
                <a:solidFill>
                  <a:srgbClr val="146636"/>
                </a:solidFill>
                <a:latin typeface="Arial" charset="0"/>
              </a:rPr>
              <a:t>Energy Frontier Research Center</a:t>
            </a:r>
          </a:p>
        </p:txBody>
      </p:sp>
      <p:sp>
        <p:nvSpPr>
          <p:cNvPr id="8" name="Rectangle 8"/>
          <p:cNvSpPr>
            <a:spLocks noChangeArrowheads="1"/>
          </p:cNvSpPr>
          <p:nvPr userDrawn="1"/>
        </p:nvSpPr>
        <p:spPr bwMode="auto">
          <a:xfrm>
            <a:off x="0" y="822857"/>
            <a:ext cx="9144000" cy="35719"/>
          </a:xfrm>
          <a:prstGeom prst="rect">
            <a:avLst/>
          </a:prstGeom>
          <a:gradFill>
            <a:gsLst>
              <a:gs pos="0">
                <a:schemeClr val="bg1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71298" tIns="35023" rIns="71298" bIns="35023"/>
          <a:lstStyle/>
          <a:p>
            <a:pPr algn="ctr" defTabSz="722255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833" b="1" i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Book Antiqua" pitchFamily="18" charset="0"/>
            </a:endParaRPr>
          </a:p>
        </p:txBody>
      </p:sp>
      <p:sp>
        <p:nvSpPr>
          <p:cNvPr id="9" name="Rectangle 11"/>
          <p:cNvSpPr>
            <a:spLocks noChangeArrowheads="1"/>
          </p:cNvSpPr>
          <p:nvPr userDrawn="1"/>
        </p:nvSpPr>
        <p:spPr bwMode="auto">
          <a:xfrm>
            <a:off x="0" y="5044282"/>
            <a:ext cx="9144000" cy="35718"/>
          </a:xfrm>
          <a:prstGeom prst="rect">
            <a:avLst/>
          </a:prstGeom>
          <a:gradFill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1"/>
          </a:gra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71298" tIns="35023" rIns="71298" bIns="35023"/>
          <a:lstStyle/>
          <a:p>
            <a:pPr algn="ctr" defTabSz="722255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833" b="1" i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Book Antiqua" pitchFamily="18" charset="0"/>
            </a:endParaRPr>
          </a:p>
        </p:txBody>
      </p:sp>
      <p:pic>
        <p:nvPicPr>
          <p:cNvPr id="10" name="Picture 9" descr="DOE_SC_logo.jpg"/>
          <p:cNvPicPr>
            <a:picLocks noChangeAspect="1"/>
          </p:cNvPicPr>
          <p:nvPr userDrawn="1"/>
        </p:nvPicPr>
        <p:blipFill>
          <a:blip r:embed="rId11" cstate="print"/>
          <a:stretch>
            <a:fillRect/>
          </a:stretch>
        </p:blipFill>
        <p:spPr>
          <a:xfrm>
            <a:off x="288108" y="234509"/>
            <a:ext cx="2743200" cy="42317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000" kern="1200">
          <a:solidFill>
            <a:srgbClr val="106636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5pPr>
      <a:lvl6pPr marL="379849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6pPr>
      <a:lvl7pPr marL="759699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7pPr>
      <a:lvl8pPr marL="1139543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8pPr>
      <a:lvl9pPr marL="1519395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9pPr>
    </p:titleStyle>
    <p:bodyStyle>
      <a:lvl1pPr marL="284887" indent="-284887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b="1" kern="1200">
          <a:solidFill>
            <a:srgbClr val="146737"/>
          </a:solidFill>
          <a:latin typeface="Arial" pitchFamily="34" charset="0"/>
          <a:ea typeface="+mn-ea"/>
          <a:cs typeface="Arial" pitchFamily="34" charset="0"/>
        </a:defRPr>
      </a:lvl1pPr>
      <a:lvl2pPr marL="617254" indent="-237404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833" kern="1200">
          <a:solidFill>
            <a:srgbClr val="404040"/>
          </a:solidFill>
          <a:latin typeface="Arial" pitchFamily="34" charset="0"/>
          <a:ea typeface="+mn-ea"/>
          <a:cs typeface="Arial" pitchFamily="34" charset="0"/>
        </a:defRPr>
      </a:lvl2pPr>
      <a:lvl3pPr marL="949621" indent="-189928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329473" indent="-189928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709318" indent="-189928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089171" indent="-189928" algn="l" defTabSz="759699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69020" indent="-189928" algn="l" defTabSz="759699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48867" indent="-189928" algn="l" defTabSz="759699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28716" indent="-189928" algn="l" defTabSz="759699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96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79849" algn="l" defTabSz="7596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59699" algn="l" defTabSz="7596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39543" algn="l" defTabSz="7596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19395" algn="l" defTabSz="7596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99242" algn="l" defTabSz="7596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79092" algn="l" defTabSz="7596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58943" algn="l" defTabSz="7596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38792" algn="l" defTabSz="7596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-182563"/>
            <a:ext cx="91440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69" tIns="45587" rIns="91169" bIns="4558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2443" y="722314"/>
            <a:ext cx="8410575" cy="4382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69" tIns="45587" rIns="91169" bIns="455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3750" y="5292992"/>
            <a:ext cx="381000" cy="304271"/>
          </a:xfrm>
          <a:prstGeom prst="rect">
            <a:avLst/>
          </a:prstGeom>
        </p:spPr>
        <p:txBody>
          <a:bodyPr vert="horz" lIns="91169" tIns="45587" rIns="91169" bIns="45587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rgbClr val="10663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706B74A-FC86-4F43-83EB-56E873241F1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2053" name="Picture 9" descr="horizontal-logo-green-text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" y="5295649"/>
            <a:ext cx="2438400" cy="339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000" kern="1200">
          <a:solidFill>
            <a:srgbClr val="106636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5pPr>
      <a:lvl6pPr marL="379849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6pPr>
      <a:lvl7pPr marL="759699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7pPr>
      <a:lvl8pPr marL="1139543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8pPr>
      <a:lvl9pPr marL="1519395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9pPr>
    </p:titleStyle>
    <p:bodyStyle>
      <a:lvl1pPr marL="283973" indent="-28397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b="1" kern="1200">
          <a:solidFill>
            <a:srgbClr val="146737"/>
          </a:solidFill>
          <a:latin typeface="Arial" pitchFamily="34" charset="0"/>
          <a:ea typeface="+mn-ea"/>
          <a:cs typeface="Arial" pitchFamily="34" charset="0"/>
        </a:defRPr>
      </a:lvl1pPr>
      <a:lvl2pPr marL="616812" indent="-23642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833" kern="1200">
          <a:solidFill>
            <a:srgbClr val="404040"/>
          </a:solidFill>
          <a:latin typeface="Arial" pitchFamily="34" charset="0"/>
          <a:ea typeface="+mn-ea"/>
          <a:cs typeface="Arial" pitchFamily="34" charset="0"/>
        </a:defRPr>
      </a:lvl2pPr>
      <a:lvl3pPr marL="948337" indent="-188878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328726" indent="-188878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709117" indent="-188878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089171" indent="-189928" algn="l" defTabSz="759699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69020" indent="-189928" algn="l" defTabSz="759699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48867" indent="-189928" algn="l" defTabSz="759699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28716" indent="-189928" algn="l" defTabSz="759699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96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79849" algn="l" defTabSz="7596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59699" algn="l" defTabSz="7596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39543" algn="l" defTabSz="7596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19395" algn="l" defTabSz="7596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99242" algn="l" defTabSz="7596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79092" algn="l" defTabSz="7596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58943" algn="l" defTabSz="7596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38792" algn="l" defTabSz="7596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59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1655" y="134938"/>
            <a:ext cx="5165725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16" tIns="45609" rIns="91216" bIns="4560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58344"/>
            <a:ext cx="8229600" cy="4332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16" tIns="45609" rIns="91216" bIns="456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3594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66183" y="5516574"/>
            <a:ext cx="377825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16" tIns="45609" rIns="91216" bIns="4560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833" b="1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3150EC00-9A0A-49C1-95F3-32FE6EB7CA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35942" name="Rectangle 6"/>
          <p:cNvSpPr>
            <a:spLocks noChangeArrowheads="1"/>
          </p:cNvSpPr>
          <p:nvPr/>
        </p:nvSpPr>
        <p:spPr bwMode="auto">
          <a:xfrm>
            <a:off x="0" y="822857"/>
            <a:ext cx="9144000" cy="35719"/>
          </a:xfrm>
          <a:prstGeom prst="rect">
            <a:avLst/>
          </a:prstGeom>
          <a:gradFill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1"/>
          </a:gra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71123" tIns="34936" rIns="71123" bIns="34936"/>
          <a:lstStyle/>
          <a:p>
            <a:pPr defTabSz="720235" eaLnBrk="0" hangingPunct="0">
              <a:lnSpc>
                <a:spcPct val="85000"/>
              </a:lnSpc>
              <a:defRPr/>
            </a:pPr>
            <a:endParaRPr lang="en-US" sz="1833" b="1" i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Book Antiqua" pitchFamily="18" charset="0"/>
              <a:cs typeface="Arial" pitchFamily="34" charset="0"/>
            </a:endParaRPr>
          </a:p>
        </p:txBody>
      </p:sp>
      <p:pic>
        <p:nvPicPr>
          <p:cNvPr id="4102" name="Picture 7" descr="New_DOE_Logo_Color_04280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" y="158763"/>
            <a:ext cx="1925638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</p:sldLayoutIdLst>
  <p:hf sldNum="0" hdr="0" ftr="0" dt="0"/>
  <p:txStyles>
    <p:titleStyle>
      <a:lvl1pPr algn="ctr" defTabSz="758143" rtl="0" eaLnBrk="1" fontAlgn="base" hangingPunct="1">
        <a:spcBef>
          <a:spcPct val="0"/>
        </a:spcBef>
        <a:spcAft>
          <a:spcPct val="0"/>
        </a:spcAft>
        <a:defRPr sz="2333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defTabSz="758143" rtl="0" eaLnBrk="1" fontAlgn="base" hangingPunct="1">
        <a:spcBef>
          <a:spcPct val="0"/>
        </a:spcBef>
        <a:spcAft>
          <a:spcPct val="0"/>
        </a:spcAft>
        <a:defRPr sz="2333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2pPr>
      <a:lvl3pPr algn="ctr" defTabSz="758143" rtl="0" eaLnBrk="1" fontAlgn="base" hangingPunct="1">
        <a:spcBef>
          <a:spcPct val="0"/>
        </a:spcBef>
        <a:spcAft>
          <a:spcPct val="0"/>
        </a:spcAft>
        <a:defRPr sz="2333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3pPr>
      <a:lvl4pPr algn="ctr" defTabSz="758143" rtl="0" eaLnBrk="1" fontAlgn="base" hangingPunct="1">
        <a:spcBef>
          <a:spcPct val="0"/>
        </a:spcBef>
        <a:spcAft>
          <a:spcPct val="0"/>
        </a:spcAft>
        <a:defRPr sz="2333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4pPr>
      <a:lvl5pPr algn="ctr" defTabSz="758143" rtl="0" eaLnBrk="1" fontAlgn="base" hangingPunct="1">
        <a:spcBef>
          <a:spcPct val="0"/>
        </a:spcBef>
        <a:spcAft>
          <a:spcPct val="0"/>
        </a:spcAft>
        <a:defRPr sz="2333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5pPr>
      <a:lvl6pPr marL="341162" algn="ctr" defTabSz="760510" rtl="0" eaLnBrk="1" fontAlgn="base" hangingPunct="1">
        <a:spcBef>
          <a:spcPct val="0"/>
        </a:spcBef>
        <a:spcAft>
          <a:spcPct val="0"/>
        </a:spcAft>
        <a:defRPr sz="2333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6pPr>
      <a:lvl7pPr marL="682324" algn="ctr" defTabSz="760510" rtl="0" eaLnBrk="1" fontAlgn="base" hangingPunct="1">
        <a:spcBef>
          <a:spcPct val="0"/>
        </a:spcBef>
        <a:spcAft>
          <a:spcPct val="0"/>
        </a:spcAft>
        <a:defRPr sz="2333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7pPr>
      <a:lvl8pPr marL="1023488" algn="ctr" defTabSz="760510" rtl="0" eaLnBrk="1" fontAlgn="base" hangingPunct="1">
        <a:spcBef>
          <a:spcPct val="0"/>
        </a:spcBef>
        <a:spcAft>
          <a:spcPct val="0"/>
        </a:spcAft>
        <a:defRPr sz="2333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8pPr>
      <a:lvl9pPr marL="1364650" algn="ctr" defTabSz="760510" rtl="0" eaLnBrk="1" fontAlgn="base" hangingPunct="1">
        <a:spcBef>
          <a:spcPct val="0"/>
        </a:spcBef>
        <a:spcAft>
          <a:spcPct val="0"/>
        </a:spcAft>
        <a:defRPr sz="2333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9pPr>
    </p:titleStyle>
    <p:bodyStyle>
      <a:lvl1pPr marL="186233" indent="-186233" algn="l" defTabSz="758143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667" b="1">
          <a:solidFill>
            <a:schemeClr val="tx1"/>
          </a:solidFill>
          <a:latin typeface="+mn-lt"/>
          <a:ea typeface="+mn-ea"/>
          <a:cs typeface="+mn-cs"/>
        </a:defRPr>
      </a:lvl1pPr>
      <a:lvl2pPr marL="566627" indent="-186233" algn="l" defTabSz="758143" rtl="0" eaLnBrk="1" fontAlgn="base" hangingPunct="1">
        <a:spcBef>
          <a:spcPct val="20000"/>
        </a:spcBef>
        <a:spcAft>
          <a:spcPct val="0"/>
        </a:spcAft>
        <a:buChar char="–"/>
        <a:defRPr sz="2333">
          <a:solidFill>
            <a:schemeClr val="tx1"/>
          </a:solidFill>
          <a:latin typeface="+mn-lt"/>
        </a:defRPr>
      </a:lvl2pPr>
      <a:lvl3pPr marL="947016" indent="-186233" algn="l" defTabSz="758143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327405" indent="-186233" algn="l" defTabSz="758143" rtl="0" eaLnBrk="1" fontAlgn="base" hangingPunct="1">
        <a:spcBef>
          <a:spcPct val="20000"/>
        </a:spcBef>
        <a:spcAft>
          <a:spcPct val="0"/>
        </a:spcAft>
        <a:buChar char="–"/>
        <a:defRPr sz="1667">
          <a:solidFill>
            <a:schemeClr val="tx1"/>
          </a:solidFill>
          <a:latin typeface="+mn-lt"/>
        </a:defRPr>
      </a:lvl4pPr>
      <a:lvl5pPr marL="1707796" indent="-186233" algn="l" defTabSz="758143" rtl="0" eaLnBrk="1" fontAlgn="base" hangingPunct="1">
        <a:spcBef>
          <a:spcPct val="20000"/>
        </a:spcBef>
        <a:spcAft>
          <a:spcPct val="0"/>
        </a:spcAft>
        <a:buChar char="»"/>
        <a:defRPr sz="1667">
          <a:solidFill>
            <a:schemeClr val="tx1"/>
          </a:solidFill>
          <a:latin typeface="+mn-lt"/>
        </a:defRPr>
      </a:lvl5pPr>
      <a:lvl6pPr marL="2051713" indent="-189542" algn="l" defTabSz="760510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392880" indent="-189542" algn="l" defTabSz="760510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734041" indent="-189542" algn="l" defTabSz="760510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3075207" indent="-189542" algn="l" defTabSz="760510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2324" rtl="0" eaLnBrk="1" latinLnBrk="0" hangingPunct="1">
        <a:defRPr sz="1333" kern="1200">
          <a:solidFill>
            <a:schemeClr val="tx1"/>
          </a:solidFill>
          <a:latin typeface="+mn-lt"/>
          <a:ea typeface="+mn-ea"/>
          <a:cs typeface="+mn-cs"/>
        </a:defRPr>
      </a:lvl1pPr>
      <a:lvl2pPr marL="341162" algn="l" defTabSz="682324" rtl="0" eaLnBrk="1" latinLnBrk="0" hangingPunct="1">
        <a:defRPr sz="1333" kern="1200">
          <a:solidFill>
            <a:schemeClr val="tx1"/>
          </a:solidFill>
          <a:latin typeface="+mn-lt"/>
          <a:ea typeface="+mn-ea"/>
          <a:cs typeface="+mn-cs"/>
        </a:defRPr>
      </a:lvl2pPr>
      <a:lvl3pPr marL="682324" algn="l" defTabSz="682324" rtl="0" eaLnBrk="1" latinLnBrk="0" hangingPunct="1">
        <a:defRPr sz="1333" kern="1200">
          <a:solidFill>
            <a:schemeClr val="tx1"/>
          </a:solidFill>
          <a:latin typeface="+mn-lt"/>
          <a:ea typeface="+mn-ea"/>
          <a:cs typeface="+mn-cs"/>
        </a:defRPr>
      </a:lvl3pPr>
      <a:lvl4pPr marL="1023488" algn="l" defTabSz="682324" rtl="0" eaLnBrk="1" latinLnBrk="0" hangingPunct="1"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64650" algn="l" defTabSz="682324" rtl="0" eaLnBrk="1" latinLnBrk="0" hangingPunct="1"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705817" algn="l" defTabSz="682324" rtl="0" eaLnBrk="1" latinLnBrk="0" hangingPunct="1"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2046979" algn="l" defTabSz="682324" rtl="0" eaLnBrk="1" latinLnBrk="0" hangingPunct="1"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388141" algn="l" defTabSz="682324" rtl="0" eaLnBrk="1" latinLnBrk="0" hangingPunct="1"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729305" algn="l" defTabSz="682324" rtl="0" eaLnBrk="1" latinLnBrk="0" hangingPunct="1"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-182563"/>
            <a:ext cx="91440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80" tIns="45641" rIns="91280" bIns="4564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2443" y="722314"/>
            <a:ext cx="8410575" cy="4382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80" tIns="45641" rIns="91280" bIns="4564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1"/>
            <a:ext cx="5334000" cy="304271"/>
          </a:xfrm>
          <a:prstGeom prst="rect">
            <a:avLst/>
          </a:prstGeom>
        </p:spPr>
        <p:txBody>
          <a:bodyPr vert="horz" lIns="91280" tIns="45641" rIns="91280" bIns="45641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rgbClr val="10663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3750" y="5292992"/>
            <a:ext cx="381000" cy="304271"/>
          </a:xfrm>
          <a:prstGeom prst="rect">
            <a:avLst/>
          </a:prstGeom>
        </p:spPr>
        <p:txBody>
          <a:bodyPr vert="horz" lIns="91280" tIns="45641" rIns="91280" bIns="45641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rgbClr val="10663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61FF155-EBDD-4976-A1DE-512077D6B8A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3078" name="Picture 9" descr="horizontal-logo-green-text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5295649"/>
            <a:ext cx="2438400" cy="339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000" kern="1200">
          <a:solidFill>
            <a:srgbClr val="106636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5pPr>
      <a:lvl6pPr marL="380303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6pPr>
      <a:lvl7pPr marL="760604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7pPr>
      <a:lvl8pPr marL="1140906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8pPr>
      <a:lvl9pPr marL="1521206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9pPr>
    </p:titleStyle>
    <p:bodyStyle>
      <a:lvl1pPr marL="283973" indent="-28397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b="1" kern="1200">
          <a:solidFill>
            <a:srgbClr val="146737"/>
          </a:solidFill>
          <a:latin typeface="Arial" pitchFamily="34" charset="0"/>
          <a:ea typeface="+mn-ea"/>
          <a:cs typeface="Arial" pitchFamily="34" charset="0"/>
        </a:defRPr>
      </a:lvl1pPr>
      <a:lvl2pPr marL="616812" indent="-23642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833" kern="1200">
          <a:solidFill>
            <a:srgbClr val="404040"/>
          </a:solidFill>
          <a:latin typeface="Arial" pitchFamily="34" charset="0"/>
          <a:ea typeface="+mn-ea"/>
          <a:cs typeface="Arial" pitchFamily="34" charset="0"/>
        </a:defRPr>
      </a:lvl2pPr>
      <a:lvl3pPr marL="949657" indent="-188878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330048" indent="-188878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710438" indent="-188878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091661" indent="-190154" algn="l" defTabSz="760604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71964" indent="-190154" algn="l" defTabSz="760604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52264" indent="-190154" algn="l" defTabSz="760604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32565" indent="-190154" algn="l" defTabSz="760604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060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303" algn="l" defTabSz="76060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0604" algn="l" defTabSz="76060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0906" algn="l" defTabSz="76060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1206" algn="l" defTabSz="76060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1510" algn="l" defTabSz="76060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1810" algn="l" defTabSz="76060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2114" algn="l" defTabSz="76060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2414" algn="l" defTabSz="76060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-182563"/>
            <a:ext cx="91440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31" tIns="45567" rIns="91131" bIns="4556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2459" y="722314"/>
            <a:ext cx="8410575" cy="4382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31" tIns="45567" rIns="91131" bIns="4556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1"/>
            <a:ext cx="5334000" cy="304271"/>
          </a:xfrm>
          <a:prstGeom prst="rect">
            <a:avLst/>
          </a:prstGeom>
        </p:spPr>
        <p:txBody>
          <a:bodyPr vert="horz" lIns="91131" tIns="45567" rIns="91131" bIns="45567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10663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3750" y="5292992"/>
            <a:ext cx="381000" cy="304271"/>
          </a:xfrm>
          <a:prstGeom prst="rect">
            <a:avLst/>
          </a:prstGeom>
        </p:spPr>
        <p:txBody>
          <a:bodyPr vert="horz" lIns="91131" tIns="45567" rIns="91131" bIns="45567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10663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1C3E240-9EB6-4604-A43D-9910B3F588E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0" name="Picture 9" descr="horizontal-logo-green-text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5295663"/>
            <a:ext cx="2438400" cy="339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000" kern="1200">
          <a:solidFill>
            <a:srgbClr val="106636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5pPr>
      <a:lvl6pPr marL="379683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6pPr>
      <a:lvl7pPr marL="759360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7pPr>
      <a:lvl8pPr marL="1139039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8pPr>
      <a:lvl9pPr marL="1518719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9pPr>
    </p:titleStyle>
    <p:bodyStyle>
      <a:lvl1pPr marL="284759" indent="-284759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000" b="1" kern="1200">
          <a:solidFill>
            <a:srgbClr val="146737"/>
          </a:solidFill>
          <a:latin typeface="Arial" pitchFamily="34" charset="0"/>
          <a:ea typeface="+mn-ea"/>
          <a:cs typeface="Arial" pitchFamily="34" charset="0"/>
        </a:defRPr>
      </a:lvl1pPr>
      <a:lvl2pPr marL="616976" indent="-237296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833" kern="1200">
          <a:solidFill>
            <a:srgbClr val="404040"/>
          </a:solidFill>
          <a:latin typeface="Arial" pitchFamily="34" charset="0"/>
          <a:ea typeface="+mn-ea"/>
          <a:cs typeface="Arial" pitchFamily="34" charset="0"/>
        </a:defRPr>
      </a:lvl2pPr>
      <a:lvl3pPr marL="949200" indent="-189848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6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328881" indent="-189848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6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708557" indent="-189848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16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088241" indent="-189848" algn="l" defTabSz="75936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67920" indent="-189848" algn="l" defTabSz="75936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47599" indent="-189848" algn="l" defTabSz="75936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27277" indent="-189848" algn="l" defTabSz="75936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936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79683" algn="l" defTabSz="75936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59360" algn="l" defTabSz="75936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39039" algn="l" defTabSz="75936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18719" algn="l" defTabSz="75936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98399" algn="l" defTabSz="75936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78078" algn="l" defTabSz="75936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57760" algn="l" defTabSz="75936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37437" algn="l" defTabSz="75936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-182563"/>
            <a:ext cx="91440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42" tIns="45573" rIns="91142" bIns="4557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2458" y="722314"/>
            <a:ext cx="8410575" cy="4382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42" tIns="45573" rIns="91142" bIns="455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1"/>
            <a:ext cx="5334000" cy="304271"/>
          </a:xfrm>
          <a:prstGeom prst="rect">
            <a:avLst/>
          </a:prstGeom>
        </p:spPr>
        <p:txBody>
          <a:bodyPr vert="horz" lIns="91142" tIns="45573" rIns="91142" bIns="45573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10663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3750" y="5292992"/>
            <a:ext cx="381000" cy="304271"/>
          </a:xfrm>
          <a:prstGeom prst="rect">
            <a:avLst/>
          </a:prstGeom>
        </p:spPr>
        <p:txBody>
          <a:bodyPr vert="horz" lIns="91142" tIns="45573" rIns="91142" bIns="45573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10663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1C3E240-9EB6-4604-A43D-9910B3F588E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0" name="Picture 9" descr="horizontal-logo-green-text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5295662"/>
            <a:ext cx="2438400" cy="339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000" kern="1200">
          <a:solidFill>
            <a:srgbClr val="106636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5pPr>
      <a:lvl6pPr marL="379726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6pPr>
      <a:lvl7pPr marL="759450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7pPr>
      <a:lvl8pPr marL="1139174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8pPr>
      <a:lvl9pPr marL="1518898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9pPr>
    </p:titleStyle>
    <p:bodyStyle>
      <a:lvl1pPr marL="284793" indent="-284793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000" b="1" kern="1200">
          <a:solidFill>
            <a:srgbClr val="146737"/>
          </a:solidFill>
          <a:latin typeface="Arial" pitchFamily="34" charset="0"/>
          <a:ea typeface="+mn-ea"/>
          <a:cs typeface="Arial" pitchFamily="34" charset="0"/>
        </a:defRPr>
      </a:lvl1pPr>
      <a:lvl2pPr marL="617049" indent="-237325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833" kern="1200">
          <a:solidFill>
            <a:srgbClr val="404040"/>
          </a:solidFill>
          <a:latin typeface="Arial" pitchFamily="34" charset="0"/>
          <a:ea typeface="+mn-ea"/>
          <a:cs typeface="Arial" pitchFamily="34" charset="0"/>
        </a:defRPr>
      </a:lvl2pPr>
      <a:lvl3pPr marL="949311" indent="-189869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6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329036" indent="-189869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6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708757" indent="-189869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16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088486" indent="-189869" algn="l" defTabSz="75945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68208" indent="-189869" algn="l" defTabSz="75945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47931" indent="-189869" algn="l" defTabSz="75945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27654" indent="-189869" algn="l" defTabSz="75945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945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79726" algn="l" defTabSz="75945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59450" algn="l" defTabSz="75945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39174" algn="l" defTabSz="75945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18898" algn="l" defTabSz="75945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98621" algn="l" defTabSz="75945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78345" algn="l" defTabSz="75945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58070" algn="l" defTabSz="75945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37793" algn="l" defTabSz="75945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-182563"/>
            <a:ext cx="91440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62" tIns="45583" rIns="91162" bIns="4558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2456" y="722314"/>
            <a:ext cx="8410575" cy="4382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62" tIns="45583" rIns="91162" bIns="455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1"/>
            <a:ext cx="5334000" cy="304271"/>
          </a:xfrm>
          <a:prstGeom prst="rect">
            <a:avLst/>
          </a:prstGeom>
        </p:spPr>
        <p:txBody>
          <a:bodyPr vert="horz" lIns="91162" tIns="45583" rIns="91162" bIns="45583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10663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3750" y="5292992"/>
            <a:ext cx="381000" cy="304271"/>
          </a:xfrm>
          <a:prstGeom prst="rect">
            <a:avLst/>
          </a:prstGeom>
        </p:spPr>
        <p:txBody>
          <a:bodyPr vert="horz" lIns="91162" tIns="45583" rIns="91162" bIns="45583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10663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1C3E240-9EB6-4604-A43D-9910B3F588E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0" name="Picture 9" descr="horizontal-logo-green-text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" y="5295660"/>
            <a:ext cx="2438400" cy="339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000" kern="1200">
          <a:solidFill>
            <a:srgbClr val="106636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5pPr>
      <a:lvl6pPr marL="379816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6pPr>
      <a:lvl7pPr marL="759626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7pPr>
      <a:lvl8pPr marL="1139439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8pPr>
      <a:lvl9pPr marL="1519253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9pPr>
    </p:titleStyle>
    <p:bodyStyle>
      <a:lvl1pPr marL="284859" indent="-284859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000" b="1" kern="1200">
          <a:solidFill>
            <a:srgbClr val="146737"/>
          </a:solidFill>
          <a:latin typeface="Arial" pitchFamily="34" charset="0"/>
          <a:ea typeface="+mn-ea"/>
          <a:cs typeface="Arial" pitchFamily="34" charset="0"/>
        </a:defRPr>
      </a:lvl1pPr>
      <a:lvl2pPr marL="617194" indent="-237381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833" kern="1200">
          <a:solidFill>
            <a:srgbClr val="404040"/>
          </a:solidFill>
          <a:latin typeface="Arial" pitchFamily="34" charset="0"/>
          <a:ea typeface="+mn-ea"/>
          <a:cs typeface="Arial" pitchFamily="34" charset="0"/>
        </a:defRPr>
      </a:lvl2pPr>
      <a:lvl3pPr marL="949533" indent="-189913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6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329347" indent="-189913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6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709157" indent="-189913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16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088973" indent="-189913" algn="l" defTabSz="759626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68786" indent="-189913" algn="l" defTabSz="759626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48598" indent="-189913" algn="l" defTabSz="759626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28409" indent="-189913" algn="l" defTabSz="759626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79816" algn="l" defTabSz="75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59626" algn="l" defTabSz="75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39439" algn="l" defTabSz="75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19253" algn="l" defTabSz="75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99065" algn="l" defTabSz="75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78877" algn="l" defTabSz="75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58693" algn="l" defTabSz="75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38503" algn="l" defTabSz="75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-182563"/>
            <a:ext cx="91440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26" tIns="45565" rIns="91126" bIns="455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2455" y="722314"/>
            <a:ext cx="8410575" cy="4382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26" tIns="45565" rIns="91126" bIns="45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3750" y="5293006"/>
            <a:ext cx="381000" cy="304271"/>
          </a:xfrm>
          <a:prstGeom prst="rect">
            <a:avLst/>
          </a:prstGeom>
        </p:spPr>
        <p:txBody>
          <a:bodyPr vert="horz" lIns="91126" tIns="45565" rIns="91126" bIns="45565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10663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AAD86A7-DF98-4833-9A9E-353DA9F97E6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0" name="Picture 9" descr="horizontal-logo-green-text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5295653"/>
            <a:ext cx="2438400" cy="339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000" kern="1200">
          <a:solidFill>
            <a:srgbClr val="106636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5pPr>
      <a:lvl6pPr marL="379671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6pPr>
      <a:lvl7pPr marL="759343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7pPr>
      <a:lvl8pPr marL="1139009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8pPr>
      <a:lvl9pPr marL="1518685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9pPr>
    </p:titleStyle>
    <p:bodyStyle>
      <a:lvl1pPr marL="284753" indent="-28475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b="1" kern="1200">
          <a:solidFill>
            <a:srgbClr val="146737"/>
          </a:solidFill>
          <a:latin typeface="Arial" pitchFamily="34" charset="0"/>
          <a:ea typeface="+mn-ea"/>
          <a:cs typeface="Arial" pitchFamily="34" charset="0"/>
        </a:defRPr>
      </a:lvl1pPr>
      <a:lvl2pPr marL="616964" indent="-237291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833" kern="1200">
          <a:solidFill>
            <a:srgbClr val="404040"/>
          </a:solidFill>
          <a:latin typeface="Arial" pitchFamily="34" charset="0"/>
          <a:ea typeface="+mn-ea"/>
          <a:cs typeface="Arial" pitchFamily="34" charset="0"/>
        </a:defRPr>
      </a:lvl2pPr>
      <a:lvl3pPr marL="949177" indent="-189841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328852" indent="-189841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708520" indent="-189841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088193" indent="-189841" algn="l" defTabSz="759343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67865" indent="-189841" algn="l" defTabSz="759343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47535" indent="-189841" algn="l" defTabSz="759343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27206" indent="-189841" algn="l" defTabSz="759343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934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79671" algn="l" defTabSz="75934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59343" algn="l" defTabSz="75934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39009" algn="l" defTabSz="75934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18685" algn="l" defTabSz="75934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98355" algn="l" defTabSz="75934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78026" algn="l" defTabSz="75934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57700" algn="l" defTabSz="75934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37370" algn="l" defTabSz="75934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-182563"/>
            <a:ext cx="91440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58" tIns="45630" rIns="91258" bIns="4563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2447" y="722314"/>
            <a:ext cx="8410575" cy="4382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58" tIns="45630" rIns="91258" bIns="4563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1"/>
            <a:ext cx="5334000" cy="304271"/>
          </a:xfrm>
          <a:prstGeom prst="rect">
            <a:avLst/>
          </a:prstGeom>
        </p:spPr>
        <p:txBody>
          <a:bodyPr vert="horz" lIns="91258" tIns="45630" rIns="91258" bIns="4563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10663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3750" y="5292992"/>
            <a:ext cx="381000" cy="304271"/>
          </a:xfrm>
          <a:prstGeom prst="rect">
            <a:avLst/>
          </a:prstGeom>
        </p:spPr>
        <p:txBody>
          <a:bodyPr vert="horz" lIns="91258" tIns="45630" rIns="91258" bIns="4563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10663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1C3E240-9EB6-4604-A43D-9910B3F588E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0" name="Picture 9" descr="horizontal-logo-green-text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5295653"/>
            <a:ext cx="2438400" cy="339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000" kern="1200">
          <a:solidFill>
            <a:srgbClr val="106636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5pPr>
      <a:lvl6pPr marL="380215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6pPr>
      <a:lvl7pPr marL="760425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7pPr>
      <a:lvl8pPr marL="1140639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8pPr>
      <a:lvl9pPr marL="1520851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9pPr>
    </p:titleStyle>
    <p:bodyStyle>
      <a:lvl1pPr marL="285159" indent="-285159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000" b="1" kern="1200">
          <a:solidFill>
            <a:srgbClr val="146737"/>
          </a:solidFill>
          <a:latin typeface="Arial" pitchFamily="34" charset="0"/>
          <a:ea typeface="+mn-ea"/>
          <a:cs typeface="Arial" pitchFamily="34" charset="0"/>
        </a:defRPr>
      </a:lvl1pPr>
      <a:lvl2pPr marL="617844" indent="-23763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833" kern="1200">
          <a:solidFill>
            <a:srgbClr val="404040"/>
          </a:solidFill>
          <a:latin typeface="Arial" pitchFamily="34" charset="0"/>
          <a:ea typeface="+mn-ea"/>
          <a:cs typeface="Arial" pitchFamily="34" charset="0"/>
        </a:defRPr>
      </a:lvl2pPr>
      <a:lvl3pPr marL="950533" indent="-190109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6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330746" indent="-190109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6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710957" indent="-190109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16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091172" indent="-190109" algn="l" defTabSz="760425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71385" indent="-190109" algn="l" defTabSz="760425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51598" indent="-190109" algn="l" defTabSz="760425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31807" indent="-190109" algn="l" defTabSz="760425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042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215" algn="l" defTabSz="76042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0425" algn="l" defTabSz="76042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0639" algn="l" defTabSz="76042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0851" algn="l" defTabSz="76042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1065" algn="l" defTabSz="76042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1277" algn="l" defTabSz="76042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1492" algn="l" defTabSz="76042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1702" algn="l" defTabSz="76042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69" tIns="45587" rIns="91169" bIns="4558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2443" y="722314"/>
            <a:ext cx="8410575" cy="4382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69" tIns="45587" rIns="91169" bIns="455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3750" y="5292992"/>
            <a:ext cx="381000" cy="304271"/>
          </a:xfrm>
          <a:prstGeom prst="rect">
            <a:avLst/>
          </a:prstGeom>
        </p:spPr>
        <p:txBody>
          <a:bodyPr vert="horz" lIns="91169" tIns="45587" rIns="91169" bIns="45587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rgbClr val="10663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706B74A-FC86-4F43-83EB-56E873241F1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2053" name="Picture 9" descr="horizontal-logo-green-text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5295649"/>
            <a:ext cx="2438400" cy="339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167" b="1" kern="1200">
          <a:solidFill>
            <a:srgbClr val="106636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5pPr>
      <a:lvl6pPr marL="379849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6pPr>
      <a:lvl7pPr marL="759699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7pPr>
      <a:lvl8pPr marL="1139543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8pPr>
      <a:lvl9pPr marL="1519395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9pPr>
    </p:titleStyle>
    <p:bodyStyle>
      <a:lvl1pPr marL="283973" indent="-28397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b="1" kern="1200">
          <a:solidFill>
            <a:srgbClr val="146737"/>
          </a:solidFill>
          <a:latin typeface="Arial" pitchFamily="34" charset="0"/>
          <a:ea typeface="+mn-ea"/>
          <a:cs typeface="Arial" pitchFamily="34" charset="0"/>
        </a:defRPr>
      </a:lvl1pPr>
      <a:lvl2pPr marL="616812" indent="-23642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833" kern="1200">
          <a:solidFill>
            <a:srgbClr val="404040"/>
          </a:solidFill>
          <a:latin typeface="Arial" pitchFamily="34" charset="0"/>
          <a:ea typeface="+mn-ea"/>
          <a:cs typeface="Arial" pitchFamily="34" charset="0"/>
        </a:defRPr>
      </a:lvl2pPr>
      <a:lvl3pPr marL="948337" indent="-188878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328726" indent="-188878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709117" indent="-188878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089171" indent="-189928" algn="l" defTabSz="759699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69020" indent="-189928" algn="l" defTabSz="759699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48867" indent="-189928" algn="l" defTabSz="759699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28716" indent="-189928" algn="l" defTabSz="759699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96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79849" algn="l" defTabSz="7596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59699" algn="l" defTabSz="7596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39543" algn="l" defTabSz="7596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19395" algn="l" defTabSz="7596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99242" algn="l" defTabSz="7596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79092" algn="l" defTabSz="7596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58943" algn="l" defTabSz="7596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38792" algn="l" defTabSz="7596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-182563"/>
            <a:ext cx="91440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69" tIns="45587" rIns="91169" bIns="4558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2443" y="722314"/>
            <a:ext cx="8410575" cy="4382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69" tIns="45587" rIns="91169" bIns="455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3750" y="5292992"/>
            <a:ext cx="381000" cy="304271"/>
          </a:xfrm>
          <a:prstGeom prst="rect">
            <a:avLst/>
          </a:prstGeom>
        </p:spPr>
        <p:txBody>
          <a:bodyPr vert="horz" lIns="91169" tIns="45587" rIns="91169" bIns="45587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rgbClr val="10663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706B74A-FC86-4F43-83EB-56E873241F1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7" name="Picture 9" descr="horizontal-logo-green-text.jpg">
            <a:extLst>
              <a:ext uri="{FF2B5EF4-FFF2-40B4-BE49-F238E27FC236}">
                <a16:creationId xmlns:a16="http://schemas.microsoft.com/office/drawing/2014/main" id="{86AD4552-E8B6-C84C-8FB5-0957F50D34AA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2451" y="5257831"/>
            <a:ext cx="2438400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000" kern="1200">
          <a:solidFill>
            <a:srgbClr val="106636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5pPr>
      <a:lvl6pPr marL="379849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6pPr>
      <a:lvl7pPr marL="759699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7pPr>
      <a:lvl8pPr marL="1139543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8pPr>
      <a:lvl9pPr marL="1519395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9pPr>
    </p:titleStyle>
    <p:bodyStyle>
      <a:lvl1pPr marL="283973" indent="-28397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b="1" kern="1200">
          <a:solidFill>
            <a:srgbClr val="146737"/>
          </a:solidFill>
          <a:latin typeface="Arial" pitchFamily="34" charset="0"/>
          <a:ea typeface="+mn-ea"/>
          <a:cs typeface="Arial" pitchFamily="34" charset="0"/>
        </a:defRPr>
      </a:lvl1pPr>
      <a:lvl2pPr marL="616812" indent="-23642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833" kern="1200">
          <a:solidFill>
            <a:srgbClr val="404040"/>
          </a:solidFill>
          <a:latin typeface="Arial" pitchFamily="34" charset="0"/>
          <a:ea typeface="+mn-ea"/>
          <a:cs typeface="Arial" pitchFamily="34" charset="0"/>
        </a:defRPr>
      </a:lvl2pPr>
      <a:lvl3pPr marL="948337" indent="-188878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328726" indent="-188878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709117" indent="-188878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089171" indent="-189928" algn="l" defTabSz="759699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69020" indent="-189928" algn="l" defTabSz="759699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48867" indent="-189928" algn="l" defTabSz="759699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28716" indent="-189928" algn="l" defTabSz="759699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96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79849" algn="l" defTabSz="7596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59699" algn="l" defTabSz="7596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39543" algn="l" defTabSz="7596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19395" algn="l" defTabSz="7596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99242" algn="l" defTabSz="7596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79092" algn="l" defTabSz="7596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58943" algn="l" defTabSz="7596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38792" algn="l" defTabSz="7596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-182563"/>
            <a:ext cx="91440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69" tIns="45587" rIns="91169" bIns="4558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2443" y="722314"/>
            <a:ext cx="8410575" cy="4382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69" tIns="45587" rIns="91169" bIns="455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3750" y="5292992"/>
            <a:ext cx="381000" cy="304271"/>
          </a:xfrm>
          <a:prstGeom prst="rect">
            <a:avLst/>
          </a:prstGeom>
        </p:spPr>
        <p:txBody>
          <a:bodyPr vert="horz" lIns="91169" tIns="45587" rIns="91169" bIns="45587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rgbClr val="10663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706B74A-FC86-4F43-83EB-56E873241F1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2053" name="Picture 9" descr="horizontal-logo-green-text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5295649"/>
            <a:ext cx="2438400" cy="339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000" kern="1200">
          <a:solidFill>
            <a:srgbClr val="106636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5pPr>
      <a:lvl6pPr marL="379849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6pPr>
      <a:lvl7pPr marL="759699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7pPr>
      <a:lvl8pPr marL="1139543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8pPr>
      <a:lvl9pPr marL="1519395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9pPr>
    </p:titleStyle>
    <p:bodyStyle>
      <a:lvl1pPr marL="283973" indent="-28397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b="1" kern="1200">
          <a:solidFill>
            <a:srgbClr val="146737"/>
          </a:solidFill>
          <a:latin typeface="Arial" pitchFamily="34" charset="0"/>
          <a:ea typeface="+mn-ea"/>
          <a:cs typeface="Arial" pitchFamily="34" charset="0"/>
        </a:defRPr>
      </a:lvl1pPr>
      <a:lvl2pPr marL="616812" indent="-23642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833" kern="1200">
          <a:solidFill>
            <a:srgbClr val="404040"/>
          </a:solidFill>
          <a:latin typeface="Arial" pitchFamily="34" charset="0"/>
          <a:ea typeface="+mn-ea"/>
          <a:cs typeface="Arial" pitchFamily="34" charset="0"/>
        </a:defRPr>
      </a:lvl2pPr>
      <a:lvl3pPr marL="948337" indent="-188878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328726" indent="-188878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709117" indent="-188878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089171" indent="-189928" algn="l" defTabSz="759699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69020" indent="-189928" algn="l" defTabSz="759699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48867" indent="-189928" algn="l" defTabSz="759699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28716" indent="-189928" algn="l" defTabSz="759699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96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79849" algn="l" defTabSz="7596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59699" algn="l" defTabSz="7596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39543" algn="l" defTabSz="7596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19395" algn="l" defTabSz="7596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99242" algn="l" defTabSz="7596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79092" algn="l" defTabSz="7596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58943" algn="l" defTabSz="7596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38792" algn="l" defTabSz="7596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8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-182563"/>
            <a:ext cx="91440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69" tIns="45587" rIns="91169" bIns="4558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2443" y="722314"/>
            <a:ext cx="8410575" cy="4382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69" tIns="45587" rIns="91169" bIns="455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3750" y="5292992"/>
            <a:ext cx="381000" cy="304271"/>
          </a:xfrm>
          <a:prstGeom prst="rect">
            <a:avLst/>
          </a:prstGeom>
        </p:spPr>
        <p:txBody>
          <a:bodyPr vert="horz" lIns="91169" tIns="45587" rIns="91169" bIns="45587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rgbClr val="10663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706B74A-FC86-4F43-83EB-56E873241F1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2053" name="Picture 9" descr="horizontal-logo-green-text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7200" y="5295649"/>
            <a:ext cx="2438400" cy="339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79489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000" kern="1200">
          <a:solidFill>
            <a:srgbClr val="106636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5pPr>
      <a:lvl6pPr marL="379849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6pPr>
      <a:lvl7pPr marL="759699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7pPr>
      <a:lvl8pPr marL="1139543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8pPr>
      <a:lvl9pPr marL="1519395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9pPr>
    </p:titleStyle>
    <p:bodyStyle>
      <a:lvl1pPr marL="283973" indent="-28397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b="1" kern="1200">
          <a:solidFill>
            <a:srgbClr val="146737"/>
          </a:solidFill>
          <a:latin typeface="Arial" pitchFamily="34" charset="0"/>
          <a:ea typeface="+mn-ea"/>
          <a:cs typeface="Arial" pitchFamily="34" charset="0"/>
        </a:defRPr>
      </a:lvl1pPr>
      <a:lvl2pPr marL="616812" indent="-23642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833" kern="1200">
          <a:solidFill>
            <a:srgbClr val="404040"/>
          </a:solidFill>
          <a:latin typeface="Arial" pitchFamily="34" charset="0"/>
          <a:ea typeface="+mn-ea"/>
          <a:cs typeface="Arial" pitchFamily="34" charset="0"/>
        </a:defRPr>
      </a:lvl2pPr>
      <a:lvl3pPr marL="948337" indent="-188878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328726" indent="-188878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709117" indent="-188878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089171" indent="-189928" algn="l" defTabSz="759699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69020" indent="-189928" algn="l" defTabSz="759699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48867" indent="-189928" algn="l" defTabSz="759699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28716" indent="-189928" algn="l" defTabSz="759699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96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79849" algn="l" defTabSz="7596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59699" algn="l" defTabSz="7596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39543" algn="l" defTabSz="7596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19395" algn="l" defTabSz="7596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99242" algn="l" defTabSz="7596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79092" algn="l" defTabSz="7596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58943" algn="l" defTabSz="7596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38792" algn="l" defTabSz="7596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59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1655" y="134938"/>
            <a:ext cx="5165725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16" tIns="45609" rIns="91216" bIns="4560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58344"/>
            <a:ext cx="8229600" cy="4332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16" tIns="45609" rIns="91216" bIns="456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3594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66183" y="5516574"/>
            <a:ext cx="377825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16" tIns="45609" rIns="91216" bIns="4560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833" b="1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3150EC00-9A0A-49C1-95F3-32FE6EB7CA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35942" name="Rectangle 6"/>
          <p:cNvSpPr>
            <a:spLocks noChangeArrowheads="1"/>
          </p:cNvSpPr>
          <p:nvPr/>
        </p:nvSpPr>
        <p:spPr bwMode="auto">
          <a:xfrm>
            <a:off x="0" y="822857"/>
            <a:ext cx="9144000" cy="35719"/>
          </a:xfrm>
          <a:prstGeom prst="rect">
            <a:avLst/>
          </a:prstGeom>
          <a:gradFill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1"/>
          </a:gra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71123" tIns="34936" rIns="71123" bIns="34936"/>
          <a:lstStyle/>
          <a:p>
            <a:pPr defTabSz="720235" eaLnBrk="0" hangingPunct="0">
              <a:lnSpc>
                <a:spcPct val="85000"/>
              </a:lnSpc>
              <a:defRPr/>
            </a:pPr>
            <a:endParaRPr lang="en-US" sz="1833" b="1" i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Book Antiqua" pitchFamily="18" charset="0"/>
              <a:cs typeface="Arial" pitchFamily="34" charset="0"/>
            </a:endParaRPr>
          </a:p>
        </p:txBody>
      </p:sp>
      <p:pic>
        <p:nvPicPr>
          <p:cNvPr id="4102" name="Picture 7" descr="New_DOE_Logo_Color_04280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" y="158763"/>
            <a:ext cx="1925638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hf sldNum="0" hdr="0" ftr="0" dt="0"/>
  <p:txStyles>
    <p:titleStyle>
      <a:lvl1pPr algn="ctr" defTabSz="758143" rtl="0" eaLnBrk="1" fontAlgn="base" hangingPunct="1">
        <a:spcBef>
          <a:spcPct val="0"/>
        </a:spcBef>
        <a:spcAft>
          <a:spcPct val="0"/>
        </a:spcAft>
        <a:defRPr sz="2333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defTabSz="758143" rtl="0" eaLnBrk="1" fontAlgn="base" hangingPunct="1">
        <a:spcBef>
          <a:spcPct val="0"/>
        </a:spcBef>
        <a:spcAft>
          <a:spcPct val="0"/>
        </a:spcAft>
        <a:defRPr sz="2333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2pPr>
      <a:lvl3pPr algn="ctr" defTabSz="758143" rtl="0" eaLnBrk="1" fontAlgn="base" hangingPunct="1">
        <a:spcBef>
          <a:spcPct val="0"/>
        </a:spcBef>
        <a:spcAft>
          <a:spcPct val="0"/>
        </a:spcAft>
        <a:defRPr sz="2333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3pPr>
      <a:lvl4pPr algn="ctr" defTabSz="758143" rtl="0" eaLnBrk="1" fontAlgn="base" hangingPunct="1">
        <a:spcBef>
          <a:spcPct val="0"/>
        </a:spcBef>
        <a:spcAft>
          <a:spcPct val="0"/>
        </a:spcAft>
        <a:defRPr sz="2333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4pPr>
      <a:lvl5pPr algn="ctr" defTabSz="758143" rtl="0" eaLnBrk="1" fontAlgn="base" hangingPunct="1">
        <a:spcBef>
          <a:spcPct val="0"/>
        </a:spcBef>
        <a:spcAft>
          <a:spcPct val="0"/>
        </a:spcAft>
        <a:defRPr sz="2333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5pPr>
      <a:lvl6pPr marL="341162" algn="ctr" defTabSz="760510" rtl="0" eaLnBrk="1" fontAlgn="base" hangingPunct="1">
        <a:spcBef>
          <a:spcPct val="0"/>
        </a:spcBef>
        <a:spcAft>
          <a:spcPct val="0"/>
        </a:spcAft>
        <a:defRPr sz="2333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6pPr>
      <a:lvl7pPr marL="682324" algn="ctr" defTabSz="760510" rtl="0" eaLnBrk="1" fontAlgn="base" hangingPunct="1">
        <a:spcBef>
          <a:spcPct val="0"/>
        </a:spcBef>
        <a:spcAft>
          <a:spcPct val="0"/>
        </a:spcAft>
        <a:defRPr sz="2333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7pPr>
      <a:lvl8pPr marL="1023488" algn="ctr" defTabSz="760510" rtl="0" eaLnBrk="1" fontAlgn="base" hangingPunct="1">
        <a:spcBef>
          <a:spcPct val="0"/>
        </a:spcBef>
        <a:spcAft>
          <a:spcPct val="0"/>
        </a:spcAft>
        <a:defRPr sz="2333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8pPr>
      <a:lvl9pPr marL="1364650" algn="ctr" defTabSz="760510" rtl="0" eaLnBrk="1" fontAlgn="base" hangingPunct="1">
        <a:spcBef>
          <a:spcPct val="0"/>
        </a:spcBef>
        <a:spcAft>
          <a:spcPct val="0"/>
        </a:spcAft>
        <a:defRPr sz="2333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9pPr>
    </p:titleStyle>
    <p:bodyStyle>
      <a:lvl1pPr marL="186233" indent="-186233" algn="l" defTabSz="758143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667" b="1">
          <a:solidFill>
            <a:schemeClr val="tx1"/>
          </a:solidFill>
          <a:latin typeface="+mn-lt"/>
          <a:ea typeface="+mn-ea"/>
          <a:cs typeface="+mn-cs"/>
        </a:defRPr>
      </a:lvl1pPr>
      <a:lvl2pPr marL="566627" indent="-186233" algn="l" defTabSz="758143" rtl="0" eaLnBrk="1" fontAlgn="base" hangingPunct="1">
        <a:spcBef>
          <a:spcPct val="20000"/>
        </a:spcBef>
        <a:spcAft>
          <a:spcPct val="0"/>
        </a:spcAft>
        <a:buChar char="–"/>
        <a:defRPr sz="2333">
          <a:solidFill>
            <a:schemeClr val="tx1"/>
          </a:solidFill>
          <a:latin typeface="+mn-lt"/>
        </a:defRPr>
      </a:lvl2pPr>
      <a:lvl3pPr marL="947016" indent="-186233" algn="l" defTabSz="758143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327405" indent="-186233" algn="l" defTabSz="758143" rtl="0" eaLnBrk="1" fontAlgn="base" hangingPunct="1">
        <a:spcBef>
          <a:spcPct val="20000"/>
        </a:spcBef>
        <a:spcAft>
          <a:spcPct val="0"/>
        </a:spcAft>
        <a:buChar char="–"/>
        <a:defRPr sz="1667">
          <a:solidFill>
            <a:schemeClr val="tx1"/>
          </a:solidFill>
          <a:latin typeface="+mn-lt"/>
        </a:defRPr>
      </a:lvl4pPr>
      <a:lvl5pPr marL="1707796" indent="-186233" algn="l" defTabSz="758143" rtl="0" eaLnBrk="1" fontAlgn="base" hangingPunct="1">
        <a:spcBef>
          <a:spcPct val="20000"/>
        </a:spcBef>
        <a:spcAft>
          <a:spcPct val="0"/>
        </a:spcAft>
        <a:buChar char="»"/>
        <a:defRPr sz="1667">
          <a:solidFill>
            <a:schemeClr val="tx1"/>
          </a:solidFill>
          <a:latin typeface="+mn-lt"/>
        </a:defRPr>
      </a:lvl5pPr>
      <a:lvl6pPr marL="2051713" indent="-189542" algn="l" defTabSz="760510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392880" indent="-189542" algn="l" defTabSz="760510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734041" indent="-189542" algn="l" defTabSz="760510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3075207" indent="-189542" algn="l" defTabSz="760510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2324" rtl="0" eaLnBrk="1" latinLnBrk="0" hangingPunct="1">
        <a:defRPr sz="1333" kern="1200">
          <a:solidFill>
            <a:schemeClr val="tx1"/>
          </a:solidFill>
          <a:latin typeface="+mn-lt"/>
          <a:ea typeface="+mn-ea"/>
          <a:cs typeface="+mn-cs"/>
        </a:defRPr>
      </a:lvl1pPr>
      <a:lvl2pPr marL="341162" algn="l" defTabSz="682324" rtl="0" eaLnBrk="1" latinLnBrk="0" hangingPunct="1">
        <a:defRPr sz="1333" kern="1200">
          <a:solidFill>
            <a:schemeClr val="tx1"/>
          </a:solidFill>
          <a:latin typeface="+mn-lt"/>
          <a:ea typeface="+mn-ea"/>
          <a:cs typeface="+mn-cs"/>
        </a:defRPr>
      </a:lvl2pPr>
      <a:lvl3pPr marL="682324" algn="l" defTabSz="682324" rtl="0" eaLnBrk="1" latinLnBrk="0" hangingPunct="1">
        <a:defRPr sz="1333" kern="1200">
          <a:solidFill>
            <a:schemeClr val="tx1"/>
          </a:solidFill>
          <a:latin typeface="+mn-lt"/>
          <a:ea typeface="+mn-ea"/>
          <a:cs typeface="+mn-cs"/>
        </a:defRPr>
      </a:lvl3pPr>
      <a:lvl4pPr marL="1023488" algn="l" defTabSz="682324" rtl="0" eaLnBrk="1" latinLnBrk="0" hangingPunct="1"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64650" algn="l" defTabSz="682324" rtl="0" eaLnBrk="1" latinLnBrk="0" hangingPunct="1"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705817" algn="l" defTabSz="682324" rtl="0" eaLnBrk="1" latinLnBrk="0" hangingPunct="1"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2046979" algn="l" defTabSz="682324" rtl="0" eaLnBrk="1" latinLnBrk="0" hangingPunct="1"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388141" algn="l" defTabSz="682324" rtl="0" eaLnBrk="1" latinLnBrk="0" hangingPunct="1"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729305" algn="l" defTabSz="682324" rtl="0" eaLnBrk="1" latinLnBrk="0" hangingPunct="1"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-182563"/>
            <a:ext cx="91440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80" tIns="45641" rIns="91280" bIns="4564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2443" y="722314"/>
            <a:ext cx="8410575" cy="4382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80" tIns="45641" rIns="91280" bIns="4564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1"/>
            <a:ext cx="5334000" cy="304271"/>
          </a:xfrm>
          <a:prstGeom prst="rect">
            <a:avLst/>
          </a:prstGeom>
        </p:spPr>
        <p:txBody>
          <a:bodyPr vert="horz" lIns="91280" tIns="45641" rIns="91280" bIns="45641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rgbClr val="10663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3750" y="5292992"/>
            <a:ext cx="381000" cy="304271"/>
          </a:xfrm>
          <a:prstGeom prst="rect">
            <a:avLst/>
          </a:prstGeom>
        </p:spPr>
        <p:txBody>
          <a:bodyPr vert="horz" lIns="91280" tIns="45641" rIns="91280" bIns="45641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rgbClr val="10663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61FF155-EBDD-4976-A1DE-512077D6B8A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3078" name="Picture 9" descr="horizontal-logo-green-text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5295649"/>
            <a:ext cx="2438400" cy="339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000" kern="1200">
          <a:solidFill>
            <a:srgbClr val="106636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5pPr>
      <a:lvl6pPr marL="380303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6pPr>
      <a:lvl7pPr marL="760604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7pPr>
      <a:lvl8pPr marL="1140906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8pPr>
      <a:lvl9pPr marL="1521206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9pPr>
    </p:titleStyle>
    <p:bodyStyle>
      <a:lvl1pPr marL="283973" indent="-28397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b="1" kern="1200">
          <a:solidFill>
            <a:srgbClr val="146737"/>
          </a:solidFill>
          <a:latin typeface="Arial" pitchFamily="34" charset="0"/>
          <a:ea typeface="+mn-ea"/>
          <a:cs typeface="Arial" pitchFamily="34" charset="0"/>
        </a:defRPr>
      </a:lvl1pPr>
      <a:lvl2pPr marL="616812" indent="-23642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833" kern="1200">
          <a:solidFill>
            <a:srgbClr val="404040"/>
          </a:solidFill>
          <a:latin typeface="Arial" pitchFamily="34" charset="0"/>
          <a:ea typeface="+mn-ea"/>
          <a:cs typeface="Arial" pitchFamily="34" charset="0"/>
        </a:defRPr>
      </a:lvl2pPr>
      <a:lvl3pPr marL="949657" indent="-188878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330048" indent="-188878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710438" indent="-188878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091661" indent="-190154" algn="l" defTabSz="760604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71964" indent="-190154" algn="l" defTabSz="760604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52264" indent="-190154" algn="l" defTabSz="760604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32565" indent="-190154" algn="l" defTabSz="760604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060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303" algn="l" defTabSz="76060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0604" algn="l" defTabSz="76060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0906" algn="l" defTabSz="76060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1206" algn="l" defTabSz="76060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1510" algn="l" defTabSz="76060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1810" algn="l" defTabSz="76060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2114" algn="l" defTabSz="76060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2414" algn="l" defTabSz="76060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-182563"/>
            <a:ext cx="91440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31" tIns="45567" rIns="91131" bIns="4556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2459" y="722314"/>
            <a:ext cx="8410575" cy="4382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31" tIns="45567" rIns="91131" bIns="4556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1"/>
            <a:ext cx="5334000" cy="304271"/>
          </a:xfrm>
          <a:prstGeom prst="rect">
            <a:avLst/>
          </a:prstGeom>
        </p:spPr>
        <p:txBody>
          <a:bodyPr vert="horz" lIns="91131" tIns="45567" rIns="91131" bIns="45567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10663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3750" y="5292992"/>
            <a:ext cx="381000" cy="304271"/>
          </a:xfrm>
          <a:prstGeom prst="rect">
            <a:avLst/>
          </a:prstGeom>
        </p:spPr>
        <p:txBody>
          <a:bodyPr vert="horz" lIns="91131" tIns="45567" rIns="91131" bIns="45567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10663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1C3E240-9EB6-4604-A43D-9910B3F588E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0" name="Picture 9" descr="horizontal-logo-green-text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5295663"/>
            <a:ext cx="2438400" cy="339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000" kern="1200">
          <a:solidFill>
            <a:srgbClr val="106636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5pPr>
      <a:lvl6pPr marL="379683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6pPr>
      <a:lvl7pPr marL="759360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7pPr>
      <a:lvl8pPr marL="1139039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8pPr>
      <a:lvl9pPr marL="1518719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9pPr>
    </p:titleStyle>
    <p:bodyStyle>
      <a:lvl1pPr marL="284759" indent="-284759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000" b="1" kern="1200">
          <a:solidFill>
            <a:srgbClr val="146737"/>
          </a:solidFill>
          <a:latin typeface="Arial" pitchFamily="34" charset="0"/>
          <a:ea typeface="+mn-ea"/>
          <a:cs typeface="Arial" pitchFamily="34" charset="0"/>
        </a:defRPr>
      </a:lvl1pPr>
      <a:lvl2pPr marL="616976" indent="-237296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833" kern="1200">
          <a:solidFill>
            <a:srgbClr val="404040"/>
          </a:solidFill>
          <a:latin typeface="Arial" pitchFamily="34" charset="0"/>
          <a:ea typeface="+mn-ea"/>
          <a:cs typeface="Arial" pitchFamily="34" charset="0"/>
        </a:defRPr>
      </a:lvl2pPr>
      <a:lvl3pPr marL="949200" indent="-189848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6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328881" indent="-189848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6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708557" indent="-189848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16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088241" indent="-189848" algn="l" defTabSz="75936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67920" indent="-189848" algn="l" defTabSz="75936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47599" indent="-189848" algn="l" defTabSz="75936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27277" indent="-189848" algn="l" defTabSz="75936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936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79683" algn="l" defTabSz="75936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59360" algn="l" defTabSz="75936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39039" algn="l" defTabSz="75936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18719" algn="l" defTabSz="75936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98399" algn="l" defTabSz="75936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78078" algn="l" defTabSz="75936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57760" algn="l" defTabSz="75936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37437" algn="l" defTabSz="75936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-182563"/>
            <a:ext cx="91440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42" tIns="45573" rIns="91142" bIns="4557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2458" y="722314"/>
            <a:ext cx="8410575" cy="4382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42" tIns="45573" rIns="91142" bIns="455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1"/>
            <a:ext cx="5334000" cy="304271"/>
          </a:xfrm>
          <a:prstGeom prst="rect">
            <a:avLst/>
          </a:prstGeom>
        </p:spPr>
        <p:txBody>
          <a:bodyPr vert="horz" lIns="91142" tIns="45573" rIns="91142" bIns="45573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10663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3750" y="5292992"/>
            <a:ext cx="381000" cy="304271"/>
          </a:xfrm>
          <a:prstGeom prst="rect">
            <a:avLst/>
          </a:prstGeom>
        </p:spPr>
        <p:txBody>
          <a:bodyPr vert="horz" lIns="91142" tIns="45573" rIns="91142" bIns="45573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10663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1C3E240-9EB6-4604-A43D-9910B3F588E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0" name="Picture 9" descr="horizontal-logo-green-text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5295662"/>
            <a:ext cx="2438400" cy="339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000" kern="1200">
          <a:solidFill>
            <a:srgbClr val="106636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5pPr>
      <a:lvl6pPr marL="379726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6pPr>
      <a:lvl7pPr marL="759450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7pPr>
      <a:lvl8pPr marL="1139174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8pPr>
      <a:lvl9pPr marL="1518898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9pPr>
    </p:titleStyle>
    <p:bodyStyle>
      <a:lvl1pPr marL="284793" indent="-284793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000" b="1" kern="1200">
          <a:solidFill>
            <a:srgbClr val="146737"/>
          </a:solidFill>
          <a:latin typeface="Arial" pitchFamily="34" charset="0"/>
          <a:ea typeface="+mn-ea"/>
          <a:cs typeface="Arial" pitchFamily="34" charset="0"/>
        </a:defRPr>
      </a:lvl1pPr>
      <a:lvl2pPr marL="617049" indent="-237325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833" kern="1200">
          <a:solidFill>
            <a:srgbClr val="404040"/>
          </a:solidFill>
          <a:latin typeface="Arial" pitchFamily="34" charset="0"/>
          <a:ea typeface="+mn-ea"/>
          <a:cs typeface="Arial" pitchFamily="34" charset="0"/>
        </a:defRPr>
      </a:lvl2pPr>
      <a:lvl3pPr marL="949311" indent="-189869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6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329036" indent="-189869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6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708757" indent="-189869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16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088486" indent="-189869" algn="l" defTabSz="75945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68208" indent="-189869" algn="l" defTabSz="75945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47931" indent="-189869" algn="l" defTabSz="75945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27654" indent="-189869" algn="l" defTabSz="75945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945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79726" algn="l" defTabSz="75945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59450" algn="l" defTabSz="75945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39174" algn="l" defTabSz="75945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18898" algn="l" defTabSz="75945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98621" algn="l" defTabSz="75945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78345" algn="l" defTabSz="75945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58070" algn="l" defTabSz="75945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37793" algn="l" defTabSz="75945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-182563"/>
            <a:ext cx="91440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62" tIns="45583" rIns="91162" bIns="4558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2456" y="722314"/>
            <a:ext cx="8410575" cy="4382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62" tIns="45583" rIns="91162" bIns="455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1"/>
            <a:ext cx="5334000" cy="304271"/>
          </a:xfrm>
          <a:prstGeom prst="rect">
            <a:avLst/>
          </a:prstGeom>
        </p:spPr>
        <p:txBody>
          <a:bodyPr vert="horz" lIns="91162" tIns="45583" rIns="91162" bIns="45583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10663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3750" y="5292992"/>
            <a:ext cx="381000" cy="304271"/>
          </a:xfrm>
          <a:prstGeom prst="rect">
            <a:avLst/>
          </a:prstGeom>
        </p:spPr>
        <p:txBody>
          <a:bodyPr vert="horz" lIns="91162" tIns="45583" rIns="91162" bIns="45583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10663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1C3E240-9EB6-4604-A43D-9910B3F588E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0" name="Picture 9" descr="horizontal-logo-green-text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" y="5295660"/>
            <a:ext cx="2438400" cy="339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000" kern="1200">
          <a:solidFill>
            <a:srgbClr val="106636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5pPr>
      <a:lvl6pPr marL="379816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6pPr>
      <a:lvl7pPr marL="759626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7pPr>
      <a:lvl8pPr marL="1139439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8pPr>
      <a:lvl9pPr marL="1519253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9pPr>
    </p:titleStyle>
    <p:bodyStyle>
      <a:lvl1pPr marL="284859" indent="-284859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000" b="1" kern="1200">
          <a:solidFill>
            <a:srgbClr val="146737"/>
          </a:solidFill>
          <a:latin typeface="Arial" pitchFamily="34" charset="0"/>
          <a:ea typeface="+mn-ea"/>
          <a:cs typeface="Arial" pitchFamily="34" charset="0"/>
        </a:defRPr>
      </a:lvl1pPr>
      <a:lvl2pPr marL="617194" indent="-237381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833" kern="1200">
          <a:solidFill>
            <a:srgbClr val="404040"/>
          </a:solidFill>
          <a:latin typeface="Arial" pitchFamily="34" charset="0"/>
          <a:ea typeface="+mn-ea"/>
          <a:cs typeface="Arial" pitchFamily="34" charset="0"/>
        </a:defRPr>
      </a:lvl2pPr>
      <a:lvl3pPr marL="949533" indent="-189913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6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329347" indent="-189913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6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709157" indent="-189913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16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088973" indent="-189913" algn="l" defTabSz="759626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68786" indent="-189913" algn="l" defTabSz="759626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48598" indent="-189913" algn="l" defTabSz="759626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28409" indent="-189913" algn="l" defTabSz="759626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79816" algn="l" defTabSz="75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59626" algn="l" defTabSz="75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39439" algn="l" defTabSz="75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19253" algn="l" defTabSz="75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99065" algn="l" defTabSz="75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78877" algn="l" defTabSz="75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58693" algn="l" defTabSz="75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38503" algn="l" defTabSz="75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-182563"/>
            <a:ext cx="91440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26" tIns="45565" rIns="91126" bIns="455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2455" y="722314"/>
            <a:ext cx="8410575" cy="4382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26" tIns="45565" rIns="91126" bIns="45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3750" y="5293006"/>
            <a:ext cx="381000" cy="304271"/>
          </a:xfrm>
          <a:prstGeom prst="rect">
            <a:avLst/>
          </a:prstGeom>
        </p:spPr>
        <p:txBody>
          <a:bodyPr vert="horz" lIns="91126" tIns="45565" rIns="91126" bIns="45565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10663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AAD86A7-DF98-4833-9A9E-353DA9F97E6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0" name="Picture 9" descr="horizontal-logo-green-text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5295653"/>
            <a:ext cx="2438400" cy="339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000" kern="1200">
          <a:solidFill>
            <a:srgbClr val="106636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5pPr>
      <a:lvl6pPr marL="379671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6pPr>
      <a:lvl7pPr marL="759343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7pPr>
      <a:lvl8pPr marL="1139009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8pPr>
      <a:lvl9pPr marL="1518685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9pPr>
    </p:titleStyle>
    <p:bodyStyle>
      <a:lvl1pPr marL="284753" indent="-28475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b="1" kern="1200">
          <a:solidFill>
            <a:srgbClr val="146737"/>
          </a:solidFill>
          <a:latin typeface="Arial" pitchFamily="34" charset="0"/>
          <a:ea typeface="+mn-ea"/>
          <a:cs typeface="Arial" pitchFamily="34" charset="0"/>
        </a:defRPr>
      </a:lvl1pPr>
      <a:lvl2pPr marL="616964" indent="-237291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833" kern="1200">
          <a:solidFill>
            <a:srgbClr val="404040"/>
          </a:solidFill>
          <a:latin typeface="Arial" pitchFamily="34" charset="0"/>
          <a:ea typeface="+mn-ea"/>
          <a:cs typeface="Arial" pitchFamily="34" charset="0"/>
        </a:defRPr>
      </a:lvl2pPr>
      <a:lvl3pPr marL="949177" indent="-189841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328852" indent="-189841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708520" indent="-189841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088193" indent="-189841" algn="l" defTabSz="759343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67865" indent="-189841" algn="l" defTabSz="759343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47535" indent="-189841" algn="l" defTabSz="759343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27206" indent="-189841" algn="l" defTabSz="759343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934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79671" algn="l" defTabSz="75934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59343" algn="l" defTabSz="75934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39009" algn="l" defTabSz="75934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18685" algn="l" defTabSz="75934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98355" algn="l" defTabSz="75934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78026" algn="l" defTabSz="75934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57700" algn="l" defTabSz="75934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37370" algn="l" defTabSz="75934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-182563"/>
            <a:ext cx="91440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58" tIns="45630" rIns="91258" bIns="4563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2447" y="722314"/>
            <a:ext cx="8410575" cy="4382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58" tIns="45630" rIns="91258" bIns="4563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1"/>
            <a:ext cx="5334000" cy="304271"/>
          </a:xfrm>
          <a:prstGeom prst="rect">
            <a:avLst/>
          </a:prstGeom>
        </p:spPr>
        <p:txBody>
          <a:bodyPr vert="horz" lIns="91258" tIns="45630" rIns="91258" bIns="4563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10663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3750" y="5292992"/>
            <a:ext cx="381000" cy="304271"/>
          </a:xfrm>
          <a:prstGeom prst="rect">
            <a:avLst/>
          </a:prstGeom>
        </p:spPr>
        <p:txBody>
          <a:bodyPr vert="horz" lIns="91258" tIns="45630" rIns="91258" bIns="4563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10663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1C3E240-9EB6-4604-A43D-9910B3F588E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0" name="Picture 9" descr="horizontal-logo-green-text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5295653"/>
            <a:ext cx="2438400" cy="339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000" kern="1200">
          <a:solidFill>
            <a:srgbClr val="106636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5pPr>
      <a:lvl6pPr marL="380215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6pPr>
      <a:lvl7pPr marL="760425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7pPr>
      <a:lvl8pPr marL="1140639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8pPr>
      <a:lvl9pPr marL="1520851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9pPr>
    </p:titleStyle>
    <p:bodyStyle>
      <a:lvl1pPr marL="285159" indent="-285159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000" b="1" kern="1200">
          <a:solidFill>
            <a:srgbClr val="146737"/>
          </a:solidFill>
          <a:latin typeface="Arial" pitchFamily="34" charset="0"/>
          <a:ea typeface="+mn-ea"/>
          <a:cs typeface="Arial" pitchFamily="34" charset="0"/>
        </a:defRPr>
      </a:lvl1pPr>
      <a:lvl2pPr marL="617844" indent="-23763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833" kern="1200">
          <a:solidFill>
            <a:srgbClr val="404040"/>
          </a:solidFill>
          <a:latin typeface="Arial" pitchFamily="34" charset="0"/>
          <a:ea typeface="+mn-ea"/>
          <a:cs typeface="Arial" pitchFamily="34" charset="0"/>
        </a:defRPr>
      </a:lvl2pPr>
      <a:lvl3pPr marL="950533" indent="-190109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6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330746" indent="-190109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6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710957" indent="-190109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16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091172" indent="-190109" algn="l" defTabSz="760425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71385" indent="-190109" algn="l" defTabSz="760425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51598" indent="-190109" algn="l" defTabSz="760425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31807" indent="-190109" algn="l" defTabSz="760425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042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215" algn="l" defTabSz="76042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0425" algn="l" defTabSz="76042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0639" algn="l" defTabSz="76042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0851" algn="l" defTabSz="76042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1065" algn="l" defTabSz="76042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1277" algn="l" defTabSz="76042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1492" algn="l" defTabSz="76042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1702" algn="l" defTabSz="76042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9FE9455-4E93-1C42-8892-94256CBB59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69" y="769937"/>
            <a:ext cx="8964731" cy="4382823"/>
          </a:xfrm>
        </p:spPr>
        <p:txBody>
          <a:bodyPr numCol="2">
            <a:normAutofit/>
          </a:bodyPr>
          <a:lstStyle/>
          <a:p>
            <a:r>
              <a:rPr lang="en-US" dirty="0" err="1"/>
              <a:t>PETSc</a:t>
            </a:r>
            <a:r>
              <a:rPr lang="en-US" dirty="0"/>
              <a:t> has an internal profiling API</a:t>
            </a:r>
          </a:p>
          <a:p>
            <a:pPr lvl="1"/>
            <a:r>
              <a:rPr lang="en-US" dirty="0"/>
              <a:t>Enabled with “-</a:t>
            </a:r>
            <a:r>
              <a:rPr lang="en-US" dirty="0" err="1"/>
              <a:t>log_view</a:t>
            </a:r>
            <a:r>
              <a:rPr lang="en-US" dirty="0"/>
              <a:t>” argument</a:t>
            </a:r>
          </a:p>
          <a:p>
            <a:pPr lvl="1"/>
            <a:r>
              <a:rPr lang="en-US" dirty="0"/>
              <a:t>Outputs text summary</a:t>
            </a:r>
          </a:p>
          <a:p>
            <a:pPr lvl="1"/>
            <a:r>
              <a:rPr lang="en-US" dirty="0"/>
              <a:t>Also has an event trace API</a:t>
            </a:r>
          </a:p>
          <a:p>
            <a:r>
              <a:rPr lang="en-US" dirty="0"/>
              <a:t>Added </a:t>
            </a:r>
            <a:r>
              <a:rPr lang="en-US" dirty="0" err="1"/>
              <a:t>PerfStubs</a:t>
            </a:r>
            <a:r>
              <a:rPr lang="en-US" dirty="0"/>
              <a:t> calls to </a:t>
            </a:r>
            <a:r>
              <a:rPr lang="en-US" dirty="0" err="1"/>
              <a:t>PETSc</a:t>
            </a:r>
            <a:endParaRPr lang="en-US" dirty="0"/>
          </a:p>
          <a:p>
            <a:pPr lvl="1"/>
            <a:r>
              <a:rPr lang="en-US" dirty="0"/>
              <a:t>Enables tool plugin interface with no new build </a:t>
            </a:r>
            <a:r>
              <a:rPr lang="en-US" dirty="0" err="1"/>
              <a:t>depdency</a:t>
            </a:r>
            <a:endParaRPr lang="en-US" dirty="0"/>
          </a:p>
          <a:p>
            <a:r>
              <a:rPr lang="en-US" dirty="0"/>
              <a:t>Enable tool at runtime to activate</a:t>
            </a:r>
          </a:p>
          <a:p>
            <a:pPr lvl="1"/>
            <a:r>
              <a:rPr lang="en-US" dirty="0"/>
              <a:t>“</a:t>
            </a:r>
            <a:r>
              <a:rPr lang="en-US" dirty="0" err="1"/>
              <a:t>tau_exec</a:t>
            </a:r>
            <a:r>
              <a:rPr lang="en-US" dirty="0"/>
              <a:t> ./ex56 ...” to preload TAU</a:t>
            </a:r>
          </a:p>
          <a:p>
            <a:r>
              <a:rPr lang="en-US" dirty="0"/>
              <a:t>Tools now see all </a:t>
            </a:r>
            <a:r>
              <a:rPr lang="en-US" dirty="0" err="1"/>
              <a:t>PETSc</a:t>
            </a:r>
            <a:r>
              <a:rPr lang="en-US" dirty="0"/>
              <a:t> internals</a:t>
            </a:r>
          </a:p>
          <a:p>
            <a:pPr lvl="1"/>
            <a:r>
              <a:rPr lang="en-US" dirty="0"/>
              <a:t>No additional instrumentation needed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FF8DACB-8A0A-454A-8D0B-0BC4958F54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FastMath</a:t>
            </a:r>
            <a:r>
              <a:rPr lang="en-US" dirty="0"/>
              <a:t> Collaboration: Exposing </a:t>
            </a:r>
            <a:r>
              <a:rPr lang="en-US" dirty="0" err="1"/>
              <a:t>PETSc</a:t>
            </a:r>
            <a:r>
              <a:rPr lang="en-US" dirty="0"/>
              <a:t> Profiling</a:t>
            </a:r>
            <a:br>
              <a:rPr lang="en-US" dirty="0"/>
            </a:br>
            <a:r>
              <a:rPr lang="en-US" dirty="0"/>
              <a:t>to External Tools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70CFD7-791A-174F-9E61-100D76D9D4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786" y="755485"/>
            <a:ext cx="4434285" cy="245354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F6C3EDF-3B97-5549-B392-7EBF1E82F2D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6" t="12039" r="7247" b="43652"/>
          <a:stretch/>
        </p:blipFill>
        <p:spPr>
          <a:xfrm>
            <a:off x="4648201" y="3542030"/>
            <a:ext cx="4381500" cy="137287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C86C692-16C8-4C40-BFE1-3F7F89C35D57}"/>
              </a:ext>
            </a:extLst>
          </p:cNvPr>
          <p:cNvSpPr txBox="1"/>
          <p:nvPr/>
        </p:nvSpPr>
        <p:spPr>
          <a:xfrm>
            <a:off x="3377928" y="5256569"/>
            <a:ext cx="233881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i="1" dirty="0">
                <a:solidFill>
                  <a:srgbClr val="106636"/>
                </a:solidFill>
              </a:rPr>
              <a:t>Work performed by K. Huck (UO)</a:t>
            </a:r>
          </a:p>
          <a:p>
            <a:r>
              <a:rPr lang="en-US" sz="1050" i="1" dirty="0">
                <a:solidFill>
                  <a:srgbClr val="106636"/>
                </a:solidFill>
              </a:rPr>
              <a:t>in collaboration with R. T. Mills (ANL)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67EED86-F0E2-AF4D-A523-FBEA9F492DB0}"/>
              </a:ext>
            </a:extLst>
          </p:cNvPr>
          <p:cNvSpPr txBox="1"/>
          <p:nvPr/>
        </p:nvSpPr>
        <p:spPr>
          <a:xfrm>
            <a:off x="5562600" y="3184305"/>
            <a:ext cx="288896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i="1" dirty="0" err="1">
                <a:solidFill>
                  <a:srgbClr val="106636"/>
                </a:solidFill>
              </a:rPr>
              <a:t>Vampir</a:t>
            </a:r>
            <a:r>
              <a:rPr lang="en-US" sz="1050" i="1" dirty="0">
                <a:solidFill>
                  <a:srgbClr val="106636"/>
                </a:solidFill>
              </a:rPr>
              <a:t> Trace view of </a:t>
            </a:r>
            <a:r>
              <a:rPr lang="en-US" sz="1050" i="1" dirty="0" err="1">
                <a:solidFill>
                  <a:srgbClr val="106636"/>
                </a:solidFill>
              </a:rPr>
              <a:t>PETSc</a:t>
            </a:r>
            <a:r>
              <a:rPr lang="en-US" sz="1050" i="1" dirty="0">
                <a:solidFill>
                  <a:srgbClr val="106636"/>
                </a:solidFill>
              </a:rPr>
              <a:t> stages and events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4CD2E93-10BA-2445-A5FC-5F7E75F89664}"/>
              </a:ext>
            </a:extLst>
          </p:cNvPr>
          <p:cNvSpPr txBox="1"/>
          <p:nvPr/>
        </p:nvSpPr>
        <p:spPr>
          <a:xfrm>
            <a:off x="5441664" y="4919733"/>
            <a:ext cx="313083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i="1" dirty="0">
                <a:solidFill>
                  <a:srgbClr val="106636"/>
                </a:solidFill>
              </a:rPr>
              <a:t>TAU </a:t>
            </a:r>
            <a:r>
              <a:rPr lang="en-US" sz="1050" i="1" dirty="0" err="1">
                <a:solidFill>
                  <a:srgbClr val="106636"/>
                </a:solidFill>
              </a:rPr>
              <a:t>ParaProf</a:t>
            </a:r>
            <a:r>
              <a:rPr lang="en-US" sz="1050" i="1" dirty="0">
                <a:solidFill>
                  <a:srgbClr val="106636"/>
                </a:solidFill>
              </a:rPr>
              <a:t> profile view of </a:t>
            </a:r>
            <a:r>
              <a:rPr lang="en-US" sz="1050" i="1" dirty="0" err="1">
                <a:solidFill>
                  <a:srgbClr val="106636"/>
                </a:solidFill>
              </a:rPr>
              <a:t>PETSc</a:t>
            </a:r>
            <a:r>
              <a:rPr lang="en-US" sz="1050" i="1" dirty="0">
                <a:solidFill>
                  <a:srgbClr val="106636"/>
                </a:solidFill>
              </a:rPr>
              <a:t> stages and events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7D16DBD-9257-5047-BC89-31E0C13FBD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1816" y="5304507"/>
            <a:ext cx="1213945" cy="320040"/>
          </a:xfrm>
          <a:prstGeom prst="rect">
            <a:avLst/>
          </a:prstGeom>
        </p:spPr>
      </p:pic>
      <p:pic>
        <p:nvPicPr>
          <p:cNvPr id="10" name="Picture 9" descr="uo_logo_green_on_white_2.jpg">
            <a:extLst>
              <a:ext uri="{FF2B5EF4-FFF2-40B4-BE49-F238E27FC236}">
                <a16:creationId xmlns:a16="http://schemas.microsoft.com/office/drawing/2014/main" id="{5EB804CE-0A8A-704D-AC0D-CFFCBF897A9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300" y="5301804"/>
            <a:ext cx="1517226" cy="32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38598"/>
      </p:ext>
    </p:extLst>
  </p:cSld>
  <p:clrMapOvr>
    <a:masterClrMapping/>
  </p:clrMapOvr>
</p:sld>
</file>

<file path=ppt/theme/theme1.xml><?xml version="1.0" encoding="utf-8"?>
<a:theme xmlns:a="http://schemas.openxmlformats.org/drawingml/2006/main" name="Theme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_Theme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6_Default Design">
  <a:themeElements>
    <a:clrScheme name="3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Default Design">
      <a:majorFont>
        <a:latin typeface="Arial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10191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10191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1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15_Office Theme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106636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106636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16_Office Theme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146737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17_Office Theme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106636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_Default Design">
  <a:themeElements>
    <a:clrScheme name="3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Default Design">
      <a:majorFont>
        <a:latin typeface="Arial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10191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10191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Theme3</Template>
  <TotalTime>9264</TotalTime>
  <Words>124</Words>
  <Application>Microsoft Macintosh PowerPoint</Application>
  <PresentationFormat>On-screen Show (16:10)</PresentationFormat>
  <Paragraphs>17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21</vt:i4>
      </vt:variant>
      <vt:variant>
        <vt:lpstr>Slide Titles</vt:lpstr>
      </vt:variant>
      <vt:variant>
        <vt:i4>1</vt:i4>
      </vt:variant>
    </vt:vector>
  </HeadingPairs>
  <TitlesOfParts>
    <vt:vector size="28" baseType="lpstr">
      <vt:lpstr>Arial</vt:lpstr>
      <vt:lpstr>Arial Narrow</vt:lpstr>
      <vt:lpstr>Book Antiqua</vt:lpstr>
      <vt:lpstr>Calibri</vt:lpstr>
      <vt:lpstr>TimesNewRomanPSMT</vt:lpstr>
      <vt:lpstr>Wingdings</vt:lpstr>
      <vt:lpstr>Theme3</vt:lpstr>
      <vt:lpstr>1_Office Theme</vt:lpstr>
      <vt:lpstr>5_Default Design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1_Theme3</vt:lpstr>
      <vt:lpstr>8_Office Theme</vt:lpstr>
      <vt:lpstr>6_Default Design</vt:lpstr>
      <vt:lpstr>9_Office Theme</vt:lpstr>
      <vt:lpstr>10_Office Theme</vt:lpstr>
      <vt:lpstr>11_Office Theme</vt:lpstr>
      <vt:lpstr>12_Office Theme</vt:lpstr>
      <vt:lpstr>13_Office Theme</vt:lpstr>
      <vt:lpstr>14_Office Theme</vt:lpstr>
      <vt:lpstr>15_Office Theme</vt:lpstr>
      <vt:lpstr>16_Office Theme</vt:lpstr>
      <vt:lpstr>17_Office Theme</vt:lpstr>
      <vt:lpstr>FastMath Collaboration: Exposing PETSc Profiling to External Tools</vt:lpstr>
    </vt:vector>
  </TitlesOfParts>
  <Company>US Department of Energy (SC)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helpdesk</dc:creator>
  <cp:lastModifiedBy>Kevin Huck</cp:lastModifiedBy>
  <cp:revision>452</cp:revision>
  <dcterms:created xsi:type="dcterms:W3CDTF">2010-12-15T20:48:04Z</dcterms:created>
  <dcterms:modified xsi:type="dcterms:W3CDTF">2019-12-10T01:48:55Z</dcterms:modified>
</cp:coreProperties>
</file>