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55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huck:data:SUPER:MPAS:edison:no-weigh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huck:data:SUPER:MPAS:edison:no-weigh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huck:data:SUPER:MPAS:edison:vertical-weigh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ADV correlated with Metadata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'[no-weights.xlsx]Sheet1'!$G$1</c:f>
              <c:strCache>
                <c:ptCount val="1"/>
                <c:pt idx="0">
                  <c:v>nCellsSolve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65865960303349"/>
                  <c:y val="0.0520299853099406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'[no-weights.xlsx]Sheet1'!$G$2:$G$121</c:f>
              <c:numCache>
                <c:formatCode>General</c:formatCode>
                <c:ptCount val="120"/>
                <c:pt idx="0">
                  <c:v>964.0</c:v>
                </c:pt>
                <c:pt idx="1">
                  <c:v>948.0</c:v>
                </c:pt>
                <c:pt idx="2">
                  <c:v>949.0</c:v>
                </c:pt>
                <c:pt idx="3">
                  <c:v>940.0</c:v>
                </c:pt>
                <c:pt idx="4">
                  <c:v>959.0</c:v>
                </c:pt>
                <c:pt idx="5">
                  <c:v>953.0</c:v>
                </c:pt>
                <c:pt idx="6">
                  <c:v>938.0</c:v>
                </c:pt>
                <c:pt idx="7">
                  <c:v>956.0</c:v>
                </c:pt>
                <c:pt idx="8">
                  <c:v>958.0</c:v>
                </c:pt>
                <c:pt idx="9">
                  <c:v>955.0</c:v>
                </c:pt>
                <c:pt idx="10">
                  <c:v>955.0</c:v>
                </c:pt>
                <c:pt idx="11">
                  <c:v>959.0</c:v>
                </c:pt>
                <c:pt idx="12">
                  <c:v>954.0</c:v>
                </c:pt>
                <c:pt idx="13">
                  <c:v>963.0</c:v>
                </c:pt>
                <c:pt idx="14">
                  <c:v>939.0</c:v>
                </c:pt>
                <c:pt idx="15">
                  <c:v>952.0</c:v>
                </c:pt>
                <c:pt idx="16">
                  <c:v>951.0</c:v>
                </c:pt>
                <c:pt idx="17">
                  <c:v>955.0</c:v>
                </c:pt>
                <c:pt idx="18">
                  <c:v>947.0</c:v>
                </c:pt>
                <c:pt idx="19">
                  <c:v>962.0</c:v>
                </c:pt>
                <c:pt idx="20">
                  <c:v>957.0</c:v>
                </c:pt>
                <c:pt idx="21">
                  <c:v>952.0</c:v>
                </c:pt>
                <c:pt idx="22">
                  <c:v>949.0</c:v>
                </c:pt>
                <c:pt idx="23">
                  <c:v>955.0</c:v>
                </c:pt>
                <c:pt idx="24">
                  <c:v>950.0</c:v>
                </c:pt>
                <c:pt idx="25">
                  <c:v>954.0</c:v>
                </c:pt>
                <c:pt idx="26">
                  <c:v>951.0</c:v>
                </c:pt>
                <c:pt idx="27">
                  <c:v>948.0</c:v>
                </c:pt>
                <c:pt idx="28">
                  <c:v>954.0</c:v>
                </c:pt>
                <c:pt idx="29">
                  <c:v>941.0</c:v>
                </c:pt>
                <c:pt idx="30">
                  <c:v>952.0</c:v>
                </c:pt>
                <c:pt idx="31">
                  <c:v>951.0</c:v>
                </c:pt>
                <c:pt idx="32">
                  <c:v>951.0</c:v>
                </c:pt>
                <c:pt idx="33">
                  <c:v>957.0</c:v>
                </c:pt>
                <c:pt idx="34">
                  <c:v>951.0</c:v>
                </c:pt>
                <c:pt idx="35">
                  <c:v>950.0</c:v>
                </c:pt>
                <c:pt idx="36">
                  <c:v>970.0</c:v>
                </c:pt>
                <c:pt idx="37">
                  <c:v>965.0</c:v>
                </c:pt>
                <c:pt idx="38">
                  <c:v>959.0</c:v>
                </c:pt>
                <c:pt idx="39">
                  <c:v>959.0</c:v>
                </c:pt>
                <c:pt idx="40">
                  <c:v>956.0</c:v>
                </c:pt>
                <c:pt idx="41">
                  <c:v>959.0</c:v>
                </c:pt>
                <c:pt idx="42">
                  <c:v>957.0</c:v>
                </c:pt>
                <c:pt idx="43">
                  <c:v>958.0</c:v>
                </c:pt>
                <c:pt idx="44">
                  <c:v>937.0</c:v>
                </c:pt>
                <c:pt idx="46">
                  <c:v>983.0</c:v>
                </c:pt>
                <c:pt idx="47">
                  <c:v>963.0</c:v>
                </c:pt>
                <c:pt idx="48">
                  <c:v>963.0</c:v>
                </c:pt>
                <c:pt idx="49">
                  <c:v>956.0</c:v>
                </c:pt>
                <c:pt idx="50">
                  <c:v>962.0</c:v>
                </c:pt>
                <c:pt idx="51">
                  <c:v>946.0</c:v>
                </c:pt>
                <c:pt idx="52">
                  <c:v>950.0</c:v>
                </c:pt>
                <c:pt idx="53">
                  <c:v>949.0</c:v>
                </c:pt>
                <c:pt idx="54">
                  <c:v>939.0</c:v>
                </c:pt>
                <c:pt idx="55">
                  <c:v>949.0</c:v>
                </c:pt>
                <c:pt idx="56">
                  <c:v>954.0</c:v>
                </c:pt>
                <c:pt idx="57">
                  <c:v>954.0</c:v>
                </c:pt>
                <c:pt idx="58">
                  <c:v>959.0</c:v>
                </c:pt>
                <c:pt idx="59">
                  <c:v>962.0</c:v>
                </c:pt>
                <c:pt idx="60">
                  <c:v>935.0</c:v>
                </c:pt>
                <c:pt idx="61">
                  <c:v>970.0</c:v>
                </c:pt>
                <c:pt idx="62">
                  <c:v>957.0</c:v>
                </c:pt>
                <c:pt idx="63">
                  <c:v>938.0</c:v>
                </c:pt>
                <c:pt idx="64">
                  <c:v>967.0</c:v>
                </c:pt>
                <c:pt idx="65">
                  <c:v>936.0</c:v>
                </c:pt>
                <c:pt idx="66">
                  <c:v>953.0</c:v>
                </c:pt>
                <c:pt idx="67">
                  <c:v>926.0</c:v>
                </c:pt>
                <c:pt idx="68">
                  <c:v>959.0</c:v>
                </c:pt>
                <c:pt idx="69">
                  <c:v>955.0</c:v>
                </c:pt>
                <c:pt idx="70">
                  <c:v>948.0</c:v>
                </c:pt>
                <c:pt idx="71">
                  <c:v>959.0</c:v>
                </c:pt>
                <c:pt idx="72">
                  <c:v>953.0</c:v>
                </c:pt>
                <c:pt idx="73">
                  <c:v>952.0</c:v>
                </c:pt>
                <c:pt idx="74">
                  <c:v>957.0</c:v>
                </c:pt>
                <c:pt idx="75">
                  <c:v>957.0</c:v>
                </c:pt>
                <c:pt idx="76">
                  <c:v>957.0</c:v>
                </c:pt>
                <c:pt idx="77">
                  <c:v>967.0</c:v>
                </c:pt>
                <c:pt idx="78">
                  <c:v>950.0</c:v>
                </c:pt>
                <c:pt idx="79">
                  <c:v>949.0</c:v>
                </c:pt>
                <c:pt idx="81">
                  <c:v>953.0</c:v>
                </c:pt>
                <c:pt idx="82">
                  <c:v>971.0</c:v>
                </c:pt>
                <c:pt idx="83">
                  <c:v>943.0</c:v>
                </c:pt>
                <c:pt idx="84">
                  <c:v>960.0</c:v>
                </c:pt>
                <c:pt idx="85">
                  <c:v>947.0</c:v>
                </c:pt>
                <c:pt idx="86">
                  <c:v>957.0</c:v>
                </c:pt>
                <c:pt idx="87">
                  <c:v>960.0</c:v>
                </c:pt>
                <c:pt idx="88">
                  <c:v>954.0</c:v>
                </c:pt>
                <c:pt idx="89">
                  <c:v>951.0</c:v>
                </c:pt>
                <c:pt idx="90">
                  <c:v>968.0</c:v>
                </c:pt>
                <c:pt idx="91">
                  <c:v>955.0</c:v>
                </c:pt>
                <c:pt idx="92">
                  <c:v>962.0</c:v>
                </c:pt>
                <c:pt idx="93">
                  <c:v>962.0</c:v>
                </c:pt>
                <c:pt idx="94">
                  <c:v>957.0</c:v>
                </c:pt>
                <c:pt idx="95">
                  <c:v>953.0</c:v>
                </c:pt>
                <c:pt idx="96">
                  <c:v>945.0</c:v>
                </c:pt>
                <c:pt idx="97">
                  <c:v>956.0</c:v>
                </c:pt>
                <c:pt idx="99">
                  <c:v>952.0</c:v>
                </c:pt>
                <c:pt idx="100">
                  <c:v>960.0</c:v>
                </c:pt>
                <c:pt idx="101">
                  <c:v>951.0</c:v>
                </c:pt>
                <c:pt idx="102">
                  <c:v>959.0</c:v>
                </c:pt>
                <c:pt idx="103">
                  <c:v>954.0</c:v>
                </c:pt>
                <c:pt idx="104">
                  <c:v>950.0</c:v>
                </c:pt>
                <c:pt idx="105">
                  <c:v>960.0</c:v>
                </c:pt>
                <c:pt idx="106">
                  <c:v>970.0</c:v>
                </c:pt>
                <c:pt idx="107">
                  <c:v>945.0</c:v>
                </c:pt>
                <c:pt idx="108">
                  <c:v>965.0</c:v>
                </c:pt>
                <c:pt idx="109">
                  <c:v>955.0</c:v>
                </c:pt>
                <c:pt idx="110">
                  <c:v>956.0</c:v>
                </c:pt>
                <c:pt idx="111">
                  <c:v>959.0</c:v>
                </c:pt>
                <c:pt idx="113">
                  <c:v>959.0</c:v>
                </c:pt>
                <c:pt idx="114">
                  <c:v>958.0</c:v>
                </c:pt>
                <c:pt idx="115">
                  <c:v>934.0</c:v>
                </c:pt>
                <c:pt idx="116">
                  <c:v>951.0</c:v>
                </c:pt>
                <c:pt idx="117">
                  <c:v>953.0</c:v>
                </c:pt>
                <c:pt idx="118">
                  <c:v>948.0</c:v>
                </c:pt>
                <c:pt idx="119">
                  <c:v>956.0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'[no-weights.xlsx]Sheet1'!$H$1</c:f>
              <c:strCache>
                <c:ptCount val="1"/>
                <c:pt idx="0">
                  <c:v>nCells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13207637610918"/>
                  <c:y val="-0.032646359276463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'[no-weights.xlsx]Sheet1'!$H$2:$H$121</c:f>
              <c:numCache>
                <c:formatCode>General</c:formatCode>
                <c:ptCount val="120"/>
                <c:pt idx="0">
                  <c:v>1235.0</c:v>
                </c:pt>
                <c:pt idx="1">
                  <c:v>1318.0</c:v>
                </c:pt>
                <c:pt idx="2">
                  <c:v>1339.0</c:v>
                </c:pt>
                <c:pt idx="3">
                  <c:v>1139.0</c:v>
                </c:pt>
                <c:pt idx="4">
                  <c:v>1283.0</c:v>
                </c:pt>
                <c:pt idx="5">
                  <c:v>1141.0</c:v>
                </c:pt>
                <c:pt idx="6">
                  <c:v>1241.0</c:v>
                </c:pt>
                <c:pt idx="7">
                  <c:v>1329.0</c:v>
                </c:pt>
                <c:pt idx="8">
                  <c:v>1054.0</c:v>
                </c:pt>
                <c:pt idx="9">
                  <c:v>1160.0</c:v>
                </c:pt>
                <c:pt idx="10">
                  <c:v>1299.0</c:v>
                </c:pt>
                <c:pt idx="11">
                  <c:v>1373.0</c:v>
                </c:pt>
                <c:pt idx="12">
                  <c:v>1272.0</c:v>
                </c:pt>
                <c:pt idx="13">
                  <c:v>1350.0</c:v>
                </c:pt>
                <c:pt idx="14">
                  <c:v>1317.0</c:v>
                </c:pt>
                <c:pt idx="15">
                  <c:v>1255.0</c:v>
                </c:pt>
                <c:pt idx="16">
                  <c:v>1286.0</c:v>
                </c:pt>
                <c:pt idx="17">
                  <c:v>1223.0</c:v>
                </c:pt>
                <c:pt idx="18">
                  <c:v>1331.0</c:v>
                </c:pt>
                <c:pt idx="19">
                  <c:v>1238.0</c:v>
                </c:pt>
                <c:pt idx="20">
                  <c:v>1332.0</c:v>
                </c:pt>
                <c:pt idx="21">
                  <c:v>1366.0</c:v>
                </c:pt>
                <c:pt idx="22">
                  <c:v>1134.0</c:v>
                </c:pt>
                <c:pt idx="23">
                  <c:v>1364.0</c:v>
                </c:pt>
                <c:pt idx="24">
                  <c:v>1337.0</c:v>
                </c:pt>
                <c:pt idx="25">
                  <c:v>1279.0</c:v>
                </c:pt>
                <c:pt idx="26">
                  <c:v>1265.0</c:v>
                </c:pt>
                <c:pt idx="27">
                  <c:v>1326.0</c:v>
                </c:pt>
                <c:pt idx="28">
                  <c:v>1271.0</c:v>
                </c:pt>
                <c:pt idx="29">
                  <c:v>1346.0</c:v>
                </c:pt>
                <c:pt idx="30">
                  <c:v>1029.0</c:v>
                </c:pt>
                <c:pt idx="31">
                  <c:v>1175.0</c:v>
                </c:pt>
                <c:pt idx="32">
                  <c:v>1212.0</c:v>
                </c:pt>
                <c:pt idx="33">
                  <c:v>1317.0</c:v>
                </c:pt>
                <c:pt idx="34">
                  <c:v>1188.0</c:v>
                </c:pt>
                <c:pt idx="35">
                  <c:v>1225.0</c:v>
                </c:pt>
                <c:pt idx="36">
                  <c:v>1326.0</c:v>
                </c:pt>
                <c:pt idx="37">
                  <c:v>1111.0</c:v>
                </c:pt>
                <c:pt idx="38">
                  <c:v>1239.0</c:v>
                </c:pt>
                <c:pt idx="39">
                  <c:v>1346.0</c:v>
                </c:pt>
                <c:pt idx="40">
                  <c:v>1203.0</c:v>
                </c:pt>
                <c:pt idx="41">
                  <c:v>1242.0</c:v>
                </c:pt>
                <c:pt idx="42">
                  <c:v>1257.0</c:v>
                </c:pt>
                <c:pt idx="43">
                  <c:v>1295.0</c:v>
                </c:pt>
                <c:pt idx="44">
                  <c:v>1299.0</c:v>
                </c:pt>
                <c:pt idx="45">
                  <c:v>1165.0</c:v>
                </c:pt>
                <c:pt idx="46">
                  <c:v>1215.0</c:v>
                </c:pt>
                <c:pt idx="47">
                  <c:v>1139.0</c:v>
                </c:pt>
                <c:pt idx="48">
                  <c:v>1377.0</c:v>
                </c:pt>
                <c:pt idx="49">
                  <c:v>1265.0</c:v>
                </c:pt>
                <c:pt idx="50">
                  <c:v>1281.0</c:v>
                </c:pt>
                <c:pt idx="51">
                  <c:v>1241.0</c:v>
                </c:pt>
                <c:pt idx="52">
                  <c:v>1331.0</c:v>
                </c:pt>
                <c:pt idx="53">
                  <c:v>1251.0</c:v>
                </c:pt>
                <c:pt idx="54">
                  <c:v>1179.0</c:v>
                </c:pt>
                <c:pt idx="55">
                  <c:v>1359.0</c:v>
                </c:pt>
                <c:pt idx="56">
                  <c:v>1257.0</c:v>
                </c:pt>
                <c:pt idx="57">
                  <c:v>1356.0</c:v>
                </c:pt>
                <c:pt idx="58">
                  <c:v>1213.0</c:v>
                </c:pt>
                <c:pt idx="59">
                  <c:v>1258.0</c:v>
                </c:pt>
                <c:pt idx="60">
                  <c:v>1080.0</c:v>
                </c:pt>
                <c:pt idx="61">
                  <c:v>1195.0</c:v>
                </c:pt>
                <c:pt idx="62">
                  <c:v>1135.0</c:v>
                </c:pt>
                <c:pt idx="63">
                  <c:v>1358.0</c:v>
                </c:pt>
                <c:pt idx="64">
                  <c:v>1274.0</c:v>
                </c:pt>
                <c:pt idx="65">
                  <c:v>1287.0</c:v>
                </c:pt>
                <c:pt idx="66">
                  <c:v>1293.0</c:v>
                </c:pt>
                <c:pt idx="67">
                  <c:v>1292.0</c:v>
                </c:pt>
                <c:pt idx="68">
                  <c:v>1331.0</c:v>
                </c:pt>
                <c:pt idx="69">
                  <c:v>1350.0</c:v>
                </c:pt>
                <c:pt idx="70">
                  <c:v>1220.0</c:v>
                </c:pt>
                <c:pt idx="71">
                  <c:v>1280.0</c:v>
                </c:pt>
                <c:pt idx="72">
                  <c:v>1310.0</c:v>
                </c:pt>
                <c:pt idx="73">
                  <c:v>1338.0</c:v>
                </c:pt>
                <c:pt idx="74">
                  <c:v>1355.0</c:v>
                </c:pt>
                <c:pt idx="75">
                  <c:v>1368.0</c:v>
                </c:pt>
                <c:pt idx="76">
                  <c:v>1357.0</c:v>
                </c:pt>
                <c:pt idx="77">
                  <c:v>1377.0</c:v>
                </c:pt>
                <c:pt idx="78">
                  <c:v>1316.0</c:v>
                </c:pt>
                <c:pt idx="79">
                  <c:v>1372.0</c:v>
                </c:pt>
                <c:pt idx="80">
                  <c:v>1181.0</c:v>
                </c:pt>
                <c:pt idx="81">
                  <c:v>1373.0</c:v>
                </c:pt>
                <c:pt idx="82">
                  <c:v>1216.0</c:v>
                </c:pt>
                <c:pt idx="83">
                  <c:v>1217.0</c:v>
                </c:pt>
                <c:pt idx="84">
                  <c:v>1333.0</c:v>
                </c:pt>
                <c:pt idx="85">
                  <c:v>1280.0</c:v>
                </c:pt>
                <c:pt idx="86">
                  <c:v>1356.0</c:v>
                </c:pt>
                <c:pt idx="87">
                  <c:v>1356.0</c:v>
                </c:pt>
                <c:pt idx="88">
                  <c:v>1369.0</c:v>
                </c:pt>
                <c:pt idx="89">
                  <c:v>1349.0</c:v>
                </c:pt>
                <c:pt idx="90">
                  <c:v>1364.0</c:v>
                </c:pt>
                <c:pt idx="91">
                  <c:v>1363.0</c:v>
                </c:pt>
                <c:pt idx="92">
                  <c:v>1349.0</c:v>
                </c:pt>
                <c:pt idx="93">
                  <c:v>1325.0</c:v>
                </c:pt>
                <c:pt idx="94">
                  <c:v>1341.0</c:v>
                </c:pt>
                <c:pt idx="95">
                  <c:v>1349.0</c:v>
                </c:pt>
                <c:pt idx="96">
                  <c:v>1365.0</c:v>
                </c:pt>
                <c:pt idx="97">
                  <c:v>1379.0</c:v>
                </c:pt>
                <c:pt idx="98">
                  <c:v>1357.0</c:v>
                </c:pt>
                <c:pt idx="99">
                  <c:v>1332.0</c:v>
                </c:pt>
                <c:pt idx="100">
                  <c:v>1223.0</c:v>
                </c:pt>
                <c:pt idx="101">
                  <c:v>1231.0</c:v>
                </c:pt>
                <c:pt idx="102">
                  <c:v>1343.0</c:v>
                </c:pt>
                <c:pt idx="103">
                  <c:v>1342.0</c:v>
                </c:pt>
                <c:pt idx="104">
                  <c:v>1307.0</c:v>
                </c:pt>
                <c:pt idx="105">
                  <c:v>1353.0</c:v>
                </c:pt>
                <c:pt idx="106">
                  <c:v>1239.0</c:v>
                </c:pt>
                <c:pt idx="107">
                  <c:v>1189.0</c:v>
                </c:pt>
                <c:pt idx="108">
                  <c:v>1358.0</c:v>
                </c:pt>
                <c:pt idx="109">
                  <c:v>1206.0</c:v>
                </c:pt>
                <c:pt idx="110">
                  <c:v>1331.0</c:v>
                </c:pt>
                <c:pt idx="111">
                  <c:v>1406.0</c:v>
                </c:pt>
                <c:pt idx="112">
                  <c:v>1387.0</c:v>
                </c:pt>
                <c:pt idx="113">
                  <c:v>1364.0</c:v>
                </c:pt>
                <c:pt idx="114">
                  <c:v>1360.0</c:v>
                </c:pt>
                <c:pt idx="115">
                  <c:v>1330.0</c:v>
                </c:pt>
                <c:pt idx="116">
                  <c:v>1159.0</c:v>
                </c:pt>
                <c:pt idx="117">
                  <c:v>1287.0</c:v>
                </c:pt>
                <c:pt idx="118">
                  <c:v>1284.0</c:v>
                </c:pt>
                <c:pt idx="119">
                  <c:v>1293.0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'[no-weights.xlsx]Sheet1'!$I$1</c:f>
              <c:strCache>
                <c:ptCount val="1"/>
                <c:pt idx="0">
                  <c:v>nEdges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701225260002"/>
                  <c:y val="-0.0639039463096983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'[no-weights.xlsx]Sheet1'!$I$2:$I$121</c:f>
              <c:numCache>
                <c:formatCode>General</c:formatCode>
                <c:ptCount val="120"/>
                <c:pt idx="0">
                  <c:v>3875.0</c:v>
                </c:pt>
                <c:pt idx="1">
                  <c:v>4120.0</c:v>
                </c:pt>
                <c:pt idx="2">
                  <c:v>4159.0</c:v>
                </c:pt>
                <c:pt idx="3">
                  <c:v>3608.0</c:v>
                </c:pt>
                <c:pt idx="4">
                  <c:v>4084.0</c:v>
                </c:pt>
                <c:pt idx="5">
                  <c:v>3624.0</c:v>
                </c:pt>
                <c:pt idx="6">
                  <c:v>3881.0</c:v>
                </c:pt>
                <c:pt idx="7">
                  <c:v>4127.0</c:v>
                </c:pt>
                <c:pt idx="8">
                  <c:v>3340.0</c:v>
                </c:pt>
                <c:pt idx="9">
                  <c:v>3675.0</c:v>
                </c:pt>
                <c:pt idx="10">
                  <c:v>4083.0</c:v>
                </c:pt>
                <c:pt idx="11">
                  <c:v>4266.0</c:v>
                </c:pt>
                <c:pt idx="12">
                  <c:v>3958.0</c:v>
                </c:pt>
                <c:pt idx="13">
                  <c:v>4187.0</c:v>
                </c:pt>
                <c:pt idx="14">
                  <c:v>4084.0</c:v>
                </c:pt>
                <c:pt idx="15">
                  <c:v>3908.0</c:v>
                </c:pt>
                <c:pt idx="16">
                  <c:v>4026.0</c:v>
                </c:pt>
                <c:pt idx="17">
                  <c:v>3830.0</c:v>
                </c:pt>
                <c:pt idx="18">
                  <c:v>4138.0</c:v>
                </c:pt>
                <c:pt idx="19">
                  <c:v>3882.0</c:v>
                </c:pt>
                <c:pt idx="20">
                  <c:v>4130.0</c:v>
                </c:pt>
                <c:pt idx="21">
                  <c:v>4245.0</c:v>
                </c:pt>
                <c:pt idx="22">
                  <c:v>3544.0</c:v>
                </c:pt>
                <c:pt idx="23">
                  <c:v>4258.0</c:v>
                </c:pt>
                <c:pt idx="24">
                  <c:v>4149.0</c:v>
                </c:pt>
                <c:pt idx="25">
                  <c:v>3993.0</c:v>
                </c:pt>
                <c:pt idx="26">
                  <c:v>3942.0</c:v>
                </c:pt>
                <c:pt idx="27">
                  <c:v>4113.0</c:v>
                </c:pt>
                <c:pt idx="28">
                  <c:v>3960.0</c:v>
                </c:pt>
                <c:pt idx="29">
                  <c:v>4182.0</c:v>
                </c:pt>
                <c:pt idx="30">
                  <c:v>3511.0</c:v>
                </c:pt>
                <c:pt idx="31">
                  <c:v>3793.0</c:v>
                </c:pt>
                <c:pt idx="32">
                  <c:v>3961.0</c:v>
                </c:pt>
                <c:pt idx="33">
                  <c:v>4078.0</c:v>
                </c:pt>
                <c:pt idx="34">
                  <c:v>3720.0</c:v>
                </c:pt>
                <c:pt idx="35">
                  <c:v>3870.0</c:v>
                </c:pt>
                <c:pt idx="36">
                  <c:v>4118.0</c:v>
                </c:pt>
                <c:pt idx="37">
                  <c:v>3599.0</c:v>
                </c:pt>
                <c:pt idx="38">
                  <c:v>3932.0</c:v>
                </c:pt>
                <c:pt idx="39">
                  <c:v>4176.0</c:v>
                </c:pt>
                <c:pt idx="40">
                  <c:v>3818.0</c:v>
                </c:pt>
                <c:pt idx="41">
                  <c:v>3877.0</c:v>
                </c:pt>
                <c:pt idx="42">
                  <c:v>3915.0</c:v>
                </c:pt>
                <c:pt idx="43">
                  <c:v>4037.0</c:v>
                </c:pt>
                <c:pt idx="44">
                  <c:v>4094.0</c:v>
                </c:pt>
                <c:pt idx="45">
                  <c:v>3750.0</c:v>
                </c:pt>
                <c:pt idx="46">
                  <c:v>3889.0</c:v>
                </c:pt>
                <c:pt idx="47">
                  <c:v>3730.0</c:v>
                </c:pt>
                <c:pt idx="48">
                  <c:v>4278.0</c:v>
                </c:pt>
                <c:pt idx="49">
                  <c:v>3941.0</c:v>
                </c:pt>
                <c:pt idx="50">
                  <c:v>4001.0</c:v>
                </c:pt>
                <c:pt idx="51">
                  <c:v>4045.0</c:v>
                </c:pt>
                <c:pt idx="52">
                  <c:v>4129.0</c:v>
                </c:pt>
                <c:pt idx="53">
                  <c:v>3888.0</c:v>
                </c:pt>
                <c:pt idx="54">
                  <c:v>3675.0</c:v>
                </c:pt>
                <c:pt idx="55">
                  <c:v>4229.0</c:v>
                </c:pt>
                <c:pt idx="56">
                  <c:v>3919.0</c:v>
                </c:pt>
                <c:pt idx="57">
                  <c:v>4211.0</c:v>
                </c:pt>
                <c:pt idx="58">
                  <c:v>3784.0</c:v>
                </c:pt>
                <c:pt idx="59">
                  <c:v>3908.0</c:v>
                </c:pt>
                <c:pt idx="60">
                  <c:v>3655.0</c:v>
                </c:pt>
                <c:pt idx="61">
                  <c:v>3956.0</c:v>
                </c:pt>
                <c:pt idx="62">
                  <c:v>3731.0</c:v>
                </c:pt>
                <c:pt idx="63">
                  <c:v>4223.0</c:v>
                </c:pt>
                <c:pt idx="64">
                  <c:v>4040.0</c:v>
                </c:pt>
                <c:pt idx="65">
                  <c:v>4026.0</c:v>
                </c:pt>
                <c:pt idx="66">
                  <c:v>4090.0</c:v>
                </c:pt>
                <c:pt idx="67">
                  <c:v>4007.0</c:v>
                </c:pt>
                <c:pt idx="68">
                  <c:v>4126.0</c:v>
                </c:pt>
                <c:pt idx="69">
                  <c:v>4233.0</c:v>
                </c:pt>
                <c:pt idx="70">
                  <c:v>3901.0</c:v>
                </c:pt>
                <c:pt idx="71">
                  <c:v>4006.0</c:v>
                </c:pt>
                <c:pt idx="72">
                  <c:v>4156.0</c:v>
                </c:pt>
                <c:pt idx="73">
                  <c:v>4175.0</c:v>
                </c:pt>
                <c:pt idx="74">
                  <c:v>4218.0</c:v>
                </c:pt>
                <c:pt idx="75">
                  <c:v>4253.0</c:v>
                </c:pt>
                <c:pt idx="76">
                  <c:v>4229.0</c:v>
                </c:pt>
                <c:pt idx="77">
                  <c:v>4285.0</c:v>
                </c:pt>
                <c:pt idx="78">
                  <c:v>4104.0</c:v>
                </c:pt>
                <c:pt idx="79">
                  <c:v>4266.0</c:v>
                </c:pt>
                <c:pt idx="80">
                  <c:v>3732.0</c:v>
                </c:pt>
                <c:pt idx="81">
                  <c:v>4270.0</c:v>
                </c:pt>
                <c:pt idx="82">
                  <c:v>3842.0</c:v>
                </c:pt>
                <c:pt idx="83">
                  <c:v>3898.0</c:v>
                </c:pt>
                <c:pt idx="84">
                  <c:v>4273.0</c:v>
                </c:pt>
                <c:pt idx="85">
                  <c:v>4008.0</c:v>
                </c:pt>
                <c:pt idx="86">
                  <c:v>4210.0</c:v>
                </c:pt>
                <c:pt idx="87">
                  <c:v>4209.0</c:v>
                </c:pt>
                <c:pt idx="88">
                  <c:v>4256.0</c:v>
                </c:pt>
                <c:pt idx="89">
                  <c:v>4190.0</c:v>
                </c:pt>
                <c:pt idx="90">
                  <c:v>4233.0</c:v>
                </c:pt>
                <c:pt idx="91">
                  <c:v>4234.0</c:v>
                </c:pt>
                <c:pt idx="92">
                  <c:v>4191.0</c:v>
                </c:pt>
                <c:pt idx="93">
                  <c:v>4103.0</c:v>
                </c:pt>
                <c:pt idx="94">
                  <c:v>4160.0</c:v>
                </c:pt>
                <c:pt idx="95">
                  <c:v>4188.0</c:v>
                </c:pt>
                <c:pt idx="96">
                  <c:v>4244.0</c:v>
                </c:pt>
                <c:pt idx="97">
                  <c:v>4287.0</c:v>
                </c:pt>
                <c:pt idx="98">
                  <c:v>4211.0</c:v>
                </c:pt>
                <c:pt idx="99">
                  <c:v>4152.0</c:v>
                </c:pt>
                <c:pt idx="100">
                  <c:v>3850.0</c:v>
                </c:pt>
                <c:pt idx="101">
                  <c:v>3873.0</c:v>
                </c:pt>
                <c:pt idx="102">
                  <c:v>4166.0</c:v>
                </c:pt>
                <c:pt idx="103">
                  <c:v>4190.0</c:v>
                </c:pt>
                <c:pt idx="104">
                  <c:v>4066.0</c:v>
                </c:pt>
                <c:pt idx="105">
                  <c:v>4199.0</c:v>
                </c:pt>
                <c:pt idx="106">
                  <c:v>3865.0</c:v>
                </c:pt>
                <c:pt idx="107">
                  <c:v>3716.0</c:v>
                </c:pt>
                <c:pt idx="108">
                  <c:v>4214.0</c:v>
                </c:pt>
                <c:pt idx="109">
                  <c:v>3804.0</c:v>
                </c:pt>
                <c:pt idx="110">
                  <c:v>4127.0</c:v>
                </c:pt>
                <c:pt idx="111">
                  <c:v>4376.0</c:v>
                </c:pt>
                <c:pt idx="112">
                  <c:v>4311.0</c:v>
                </c:pt>
                <c:pt idx="113">
                  <c:v>4236.0</c:v>
                </c:pt>
                <c:pt idx="114">
                  <c:v>4223.0</c:v>
                </c:pt>
                <c:pt idx="115">
                  <c:v>4131.0</c:v>
                </c:pt>
                <c:pt idx="116">
                  <c:v>3612.0</c:v>
                </c:pt>
                <c:pt idx="117">
                  <c:v>3998.0</c:v>
                </c:pt>
                <c:pt idx="118">
                  <c:v>3998.0</c:v>
                </c:pt>
                <c:pt idx="119">
                  <c:v>4020.0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'[no-weights.xlsx]Sheet1'!$J$1</c:f>
              <c:strCache>
                <c:ptCount val="1"/>
                <c:pt idx="0">
                  <c:v>totalLevelCells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0080566694605"/>
                  <c:y val="-0.0246300757968716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'[no-weights.xlsx]Sheet1'!$J$2:$J$121</c:f>
              <c:numCache>
                <c:formatCode>General</c:formatCode>
                <c:ptCount val="120"/>
                <c:pt idx="0">
                  <c:v>38552.0</c:v>
                </c:pt>
                <c:pt idx="1">
                  <c:v>46718.0</c:v>
                </c:pt>
                <c:pt idx="2">
                  <c:v>42856.0</c:v>
                </c:pt>
                <c:pt idx="3">
                  <c:v>35322.0</c:v>
                </c:pt>
                <c:pt idx="4">
                  <c:v>40188.0</c:v>
                </c:pt>
                <c:pt idx="5">
                  <c:v>31857.0</c:v>
                </c:pt>
                <c:pt idx="6">
                  <c:v>38958.0</c:v>
                </c:pt>
                <c:pt idx="7">
                  <c:v>49100.0</c:v>
                </c:pt>
                <c:pt idx="8">
                  <c:v>26191.0</c:v>
                </c:pt>
                <c:pt idx="9">
                  <c:v>35319.0</c:v>
                </c:pt>
                <c:pt idx="10">
                  <c:v>46208.0</c:v>
                </c:pt>
                <c:pt idx="11">
                  <c:v>49002.0</c:v>
                </c:pt>
                <c:pt idx="12">
                  <c:v>45188.0</c:v>
                </c:pt>
                <c:pt idx="13">
                  <c:v>45705.0</c:v>
                </c:pt>
                <c:pt idx="14">
                  <c:v>47436.0</c:v>
                </c:pt>
                <c:pt idx="15">
                  <c:v>41978.0</c:v>
                </c:pt>
                <c:pt idx="16">
                  <c:v>42077.0</c:v>
                </c:pt>
                <c:pt idx="17">
                  <c:v>41042.0</c:v>
                </c:pt>
                <c:pt idx="18">
                  <c:v>44122.0</c:v>
                </c:pt>
                <c:pt idx="19">
                  <c:v>38157.0</c:v>
                </c:pt>
                <c:pt idx="20">
                  <c:v>43551.0</c:v>
                </c:pt>
                <c:pt idx="21">
                  <c:v>46992.0</c:v>
                </c:pt>
                <c:pt idx="22">
                  <c:v>34641.0</c:v>
                </c:pt>
                <c:pt idx="23">
                  <c:v>43396.0</c:v>
                </c:pt>
                <c:pt idx="24">
                  <c:v>44177.0</c:v>
                </c:pt>
                <c:pt idx="25">
                  <c:v>44491.0</c:v>
                </c:pt>
                <c:pt idx="26">
                  <c:v>42783.0</c:v>
                </c:pt>
                <c:pt idx="27">
                  <c:v>44131.0</c:v>
                </c:pt>
                <c:pt idx="28">
                  <c:v>46554.0</c:v>
                </c:pt>
                <c:pt idx="29">
                  <c:v>48190.0</c:v>
                </c:pt>
                <c:pt idx="30">
                  <c:v>17014.0</c:v>
                </c:pt>
                <c:pt idx="31">
                  <c:v>23718.0</c:v>
                </c:pt>
                <c:pt idx="32">
                  <c:v>26296.0</c:v>
                </c:pt>
                <c:pt idx="33">
                  <c:v>45390.0</c:v>
                </c:pt>
                <c:pt idx="34">
                  <c:v>40118.0</c:v>
                </c:pt>
                <c:pt idx="35">
                  <c:v>35653.0</c:v>
                </c:pt>
                <c:pt idx="36">
                  <c:v>41136.0</c:v>
                </c:pt>
                <c:pt idx="37">
                  <c:v>27853.0</c:v>
                </c:pt>
                <c:pt idx="38">
                  <c:v>39429.0</c:v>
                </c:pt>
                <c:pt idx="39">
                  <c:v>50572.0</c:v>
                </c:pt>
                <c:pt idx="40">
                  <c:v>37274.0</c:v>
                </c:pt>
                <c:pt idx="41">
                  <c:v>39292.0</c:v>
                </c:pt>
                <c:pt idx="42">
                  <c:v>41369.0</c:v>
                </c:pt>
                <c:pt idx="43">
                  <c:v>46358.0</c:v>
                </c:pt>
                <c:pt idx="44">
                  <c:v>42352.0</c:v>
                </c:pt>
                <c:pt idx="45">
                  <c:v>15917.0</c:v>
                </c:pt>
                <c:pt idx="46">
                  <c:v>27385.0</c:v>
                </c:pt>
                <c:pt idx="47">
                  <c:v>25123.0</c:v>
                </c:pt>
                <c:pt idx="48">
                  <c:v>48407.0</c:v>
                </c:pt>
                <c:pt idx="49">
                  <c:v>41407.0</c:v>
                </c:pt>
                <c:pt idx="50">
                  <c:v>41537.0</c:v>
                </c:pt>
                <c:pt idx="51">
                  <c:v>21504.0</c:v>
                </c:pt>
                <c:pt idx="52">
                  <c:v>45013.0</c:v>
                </c:pt>
                <c:pt idx="53">
                  <c:v>43143.0</c:v>
                </c:pt>
                <c:pt idx="54">
                  <c:v>41286.0</c:v>
                </c:pt>
                <c:pt idx="55">
                  <c:v>47705.0</c:v>
                </c:pt>
                <c:pt idx="56">
                  <c:v>45158.0</c:v>
                </c:pt>
                <c:pt idx="57">
                  <c:v>48830.0</c:v>
                </c:pt>
                <c:pt idx="58">
                  <c:v>40747.0</c:v>
                </c:pt>
                <c:pt idx="59">
                  <c:v>43191.0</c:v>
                </c:pt>
                <c:pt idx="60">
                  <c:v>16934.0</c:v>
                </c:pt>
                <c:pt idx="61">
                  <c:v>21468.0</c:v>
                </c:pt>
                <c:pt idx="62">
                  <c:v>18806.0</c:v>
                </c:pt>
                <c:pt idx="63">
                  <c:v>49406.0</c:v>
                </c:pt>
                <c:pt idx="64">
                  <c:v>40142.0</c:v>
                </c:pt>
                <c:pt idx="65">
                  <c:v>45119.0</c:v>
                </c:pt>
                <c:pt idx="66">
                  <c:v>43462.0</c:v>
                </c:pt>
                <c:pt idx="67">
                  <c:v>46353.0</c:v>
                </c:pt>
                <c:pt idx="68">
                  <c:v>47131.0</c:v>
                </c:pt>
                <c:pt idx="69">
                  <c:v>40056.0</c:v>
                </c:pt>
                <c:pt idx="70">
                  <c:v>30798.0</c:v>
                </c:pt>
                <c:pt idx="71">
                  <c:v>36940.0</c:v>
                </c:pt>
                <c:pt idx="72">
                  <c:v>40137.0</c:v>
                </c:pt>
                <c:pt idx="73">
                  <c:v>43036.0</c:v>
                </c:pt>
                <c:pt idx="74">
                  <c:v>48740.0</c:v>
                </c:pt>
                <c:pt idx="75">
                  <c:v>52147.0</c:v>
                </c:pt>
                <c:pt idx="76">
                  <c:v>51340.0</c:v>
                </c:pt>
                <c:pt idx="77">
                  <c:v>53660.0</c:v>
                </c:pt>
                <c:pt idx="78">
                  <c:v>47507.0</c:v>
                </c:pt>
                <c:pt idx="79">
                  <c:v>52691.0</c:v>
                </c:pt>
                <c:pt idx="80">
                  <c:v>36500.0</c:v>
                </c:pt>
                <c:pt idx="81">
                  <c:v>53364.0</c:v>
                </c:pt>
                <c:pt idx="82">
                  <c:v>33162.0</c:v>
                </c:pt>
                <c:pt idx="83">
                  <c:v>33651.0</c:v>
                </c:pt>
                <c:pt idx="84">
                  <c:v>45047.0</c:v>
                </c:pt>
                <c:pt idx="85">
                  <c:v>48258.0</c:v>
                </c:pt>
                <c:pt idx="86">
                  <c:v>51669.0</c:v>
                </c:pt>
                <c:pt idx="87">
                  <c:v>51969.0</c:v>
                </c:pt>
                <c:pt idx="88">
                  <c:v>52770.0</c:v>
                </c:pt>
                <c:pt idx="89">
                  <c:v>51683.0</c:v>
                </c:pt>
                <c:pt idx="90">
                  <c:v>50631.0</c:v>
                </c:pt>
                <c:pt idx="91">
                  <c:v>50287.0</c:v>
                </c:pt>
                <c:pt idx="92">
                  <c:v>46274.0</c:v>
                </c:pt>
                <c:pt idx="93">
                  <c:v>47930.0</c:v>
                </c:pt>
                <c:pt idx="94">
                  <c:v>51168.0</c:v>
                </c:pt>
                <c:pt idx="95">
                  <c:v>52048.0</c:v>
                </c:pt>
                <c:pt idx="96">
                  <c:v>52275.0</c:v>
                </c:pt>
                <c:pt idx="97">
                  <c:v>48553.0</c:v>
                </c:pt>
                <c:pt idx="98">
                  <c:v>45927.0</c:v>
                </c:pt>
                <c:pt idx="99">
                  <c:v>47805.0</c:v>
                </c:pt>
                <c:pt idx="100">
                  <c:v>39129.0</c:v>
                </c:pt>
                <c:pt idx="101">
                  <c:v>35917.0</c:v>
                </c:pt>
                <c:pt idx="102">
                  <c:v>45285.0</c:v>
                </c:pt>
                <c:pt idx="103">
                  <c:v>45751.0</c:v>
                </c:pt>
                <c:pt idx="104">
                  <c:v>42026.0</c:v>
                </c:pt>
                <c:pt idx="105">
                  <c:v>44958.0</c:v>
                </c:pt>
                <c:pt idx="106">
                  <c:v>39240.0</c:v>
                </c:pt>
                <c:pt idx="107">
                  <c:v>35524.0</c:v>
                </c:pt>
                <c:pt idx="108">
                  <c:v>47876.0</c:v>
                </c:pt>
                <c:pt idx="109">
                  <c:v>37969.0</c:v>
                </c:pt>
                <c:pt idx="110">
                  <c:v>47134.0</c:v>
                </c:pt>
                <c:pt idx="111">
                  <c:v>52162.0</c:v>
                </c:pt>
                <c:pt idx="112">
                  <c:v>44726.0</c:v>
                </c:pt>
                <c:pt idx="113">
                  <c:v>45071.0</c:v>
                </c:pt>
                <c:pt idx="114">
                  <c:v>44447.0</c:v>
                </c:pt>
                <c:pt idx="115">
                  <c:v>44299.0</c:v>
                </c:pt>
                <c:pt idx="116">
                  <c:v>39497.0</c:v>
                </c:pt>
                <c:pt idx="117">
                  <c:v>44229.0</c:v>
                </c:pt>
                <c:pt idx="118">
                  <c:v>42020.0</c:v>
                </c:pt>
                <c:pt idx="119">
                  <c:v>43664.0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'[no-weights.xlsx]Sheet1'!$K$1</c:f>
              <c:strCache>
                <c:ptCount val="1"/>
                <c:pt idx="0">
                  <c:v>tauTotalLevelEdgeTop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18038725326816"/>
                  <c:y val="-0.0227613602048814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'[no-weights.xlsx]Sheet1'!$K$2:$K$121</c:f>
              <c:numCache>
                <c:formatCode>General</c:formatCode>
                <c:ptCount val="120"/>
                <c:pt idx="0">
                  <c:v>108332.0</c:v>
                </c:pt>
                <c:pt idx="1">
                  <c:v>132096.0</c:v>
                </c:pt>
                <c:pt idx="2">
                  <c:v>120059.0</c:v>
                </c:pt>
                <c:pt idx="3">
                  <c:v>98055.0</c:v>
                </c:pt>
                <c:pt idx="4">
                  <c:v>111720.0</c:v>
                </c:pt>
                <c:pt idx="5">
                  <c:v>89487.0</c:v>
                </c:pt>
                <c:pt idx="6">
                  <c:v>109639.0</c:v>
                </c:pt>
                <c:pt idx="7">
                  <c:v>140593.0</c:v>
                </c:pt>
                <c:pt idx="8">
                  <c:v>73179.0</c:v>
                </c:pt>
                <c:pt idx="9">
                  <c:v>97868.0</c:v>
                </c:pt>
                <c:pt idx="10">
                  <c:v>130182.0</c:v>
                </c:pt>
                <c:pt idx="11">
                  <c:v>139260.0</c:v>
                </c:pt>
                <c:pt idx="12">
                  <c:v>128281.0</c:v>
                </c:pt>
                <c:pt idx="13">
                  <c:v>130688.0</c:v>
                </c:pt>
                <c:pt idx="14">
                  <c:v>136163.0</c:v>
                </c:pt>
                <c:pt idx="15">
                  <c:v>120389.0</c:v>
                </c:pt>
                <c:pt idx="16">
                  <c:v>119509.0</c:v>
                </c:pt>
                <c:pt idx="17">
                  <c:v>117066.0</c:v>
                </c:pt>
                <c:pt idx="18">
                  <c:v>125238.0</c:v>
                </c:pt>
                <c:pt idx="19">
                  <c:v>107771.0</c:v>
                </c:pt>
                <c:pt idx="20">
                  <c:v>125130.0</c:v>
                </c:pt>
                <c:pt idx="21">
                  <c:v>134697.0</c:v>
                </c:pt>
                <c:pt idx="22">
                  <c:v>98061.0</c:v>
                </c:pt>
                <c:pt idx="23">
                  <c:v>120128.0</c:v>
                </c:pt>
                <c:pt idx="24">
                  <c:v>125398.0</c:v>
                </c:pt>
                <c:pt idx="25">
                  <c:v>126410.0</c:v>
                </c:pt>
                <c:pt idx="26">
                  <c:v>121135.0</c:v>
                </c:pt>
                <c:pt idx="27">
                  <c:v>124750.0</c:v>
                </c:pt>
                <c:pt idx="28">
                  <c:v>133400.0</c:v>
                </c:pt>
                <c:pt idx="29">
                  <c:v>136604.0</c:v>
                </c:pt>
                <c:pt idx="30">
                  <c:v>43212.0</c:v>
                </c:pt>
                <c:pt idx="31">
                  <c:v>64452.0</c:v>
                </c:pt>
                <c:pt idx="32">
                  <c:v>71091.0</c:v>
                </c:pt>
                <c:pt idx="33">
                  <c:v>129158.0</c:v>
                </c:pt>
                <c:pt idx="34">
                  <c:v>112958.0</c:v>
                </c:pt>
                <c:pt idx="35">
                  <c:v>100117.0</c:v>
                </c:pt>
                <c:pt idx="36">
                  <c:v>116817.0</c:v>
                </c:pt>
                <c:pt idx="37">
                  <c:v>73149.0</c:v>
                </c:pt>
                <c:pt idx="38">
                  <c:v>108877.0</c:v>
                </c:pt>
                <c:pt idx="39">
                  <c:v>144991.0</c:v>
                </c:pt>
                <c:pt idx="40">
                  <c:v>105014.0</c:v>
                </c:pt>
                <c:pt idx="41">
                  <c:v>111364.0</c:v>
                </c:pt>
                <c:pt idx="42">
                  <c:v>117387.0</c:v>
                </c:pt>
                <c:pt idx="43">
                  <c:v>132615.0</c:v>
                </c:pt>
                <c:pt idx="44">
                  <c:v>119437.0</c:v>
                </c:pt>
                <c:pt idx="45">
                  <c:v>43432.0</c:v>
                </c:pt>
                <c:pt idx="46">
                  <c:v>75067.0</c:v>
                </c:pt>
                <c:pt idx="47">
                  <c:v>68383.0</c:v>
                </c:pt>
                <c:pt idx="48">
                  <c:v>138263.0</c:v>
                </c:pt>
                <c:pt idx="49">
                  <c:v>117966.0</c:v>
                </c:pt>
                <c:pt idx="50">
                  <c:v>118872.0</c:v>
                </c:pt>
                <c:pt idx="51">
                  <c:v>56834.0</c:v>
                </c:pt>
                <c:pt idx="52">
                  <c:v>128170.0</c:v>
                </c:pt>
                <c:pt idx="53">
                  <c:v>122812.0</c:v>
                </c:pt>
                <c:pt idx="54">
                  <c:v>117920.0</c:v>
                </c:pt>
                <c:pt idx="55">
                  <c:v>135780.0</c:v>
                </c:pt>
                <c:pt idx="56">
                  <c:v>128654.0</c:v>
                </c:pt>
                <c:pt idx="57">
                  <c:v>139627.0</c:v>
                </c:pt>
                <c:pt idx="58">
                  <c:v>115872.0</c:v>
                </c:pt>
                <c:pt idx="59">
                  <c:v>122818.0</c:v>
                </c:pt>
                <c:pt idx="60">
                  <c:v>40222.0</c:v>
                </c:pt>
                <c:pt idx="61">
                  <c:v>54603.0</c:v>
                </c:pt>
                <c:pt idx="62">
                  <c:v>48097.0</c:v>
                </c:pt>
                <c:pt idx="63">
                  <c:v>138009.0</c:v>
                </c:pt>
                <c:pt idx="64">
                  <c:v>109736.0</c:v>
                </c:pt>
                <c:pt idx="65">
                  <c:v>126404.0</c:v>
                </c:pt>
                <c:pt idx="66">
                  <c:v>121391.0</c:v>
                </c:pt>
                <c:pt idx="67">
                  <c:v>131396.0</c:v>
                </c:pt>
                <c:pt idx="68">
                  <c:v>132680.0</c:v>
                </c:pt>
                <c:pt idx="69">
                  <c:v>109685.0</c:v>
                </c:pt>
                <c:pt idx="70">
                  <c:v>82196.0</c:v>
                </c:pt>
                <c:pt idx="71">
                  <c:v>102147.0</c:v>
                </c:pt>
                <c:pt idx="72">
                  <c:v>111948.0</c:v>
                </c:pt>
                <c:pt idx="73">
                  <c:v>120327.0</c:v>
                </c:pt>
                <c:pt idx="74">
                  <c:v>137618.0</c:v>
                </c:pt>
                <c:pt idx="75">
                  <c:v>148601.0</c:v>
                </c:pt>
                <c:pt idx="76">
                  <c:v>145138.0</c:v>
                </c:pt>
                <c:pt idx="77">
                  <c:v>154045.0</c:v>
                </c:pt>
                <c:pt idx="78">
                  <c:v>135783.0</c:v>
                </c:pt>
                <c:pt idx="79">
                  <c:v>151322.0</c:v>
                </c:pt>
                <c:pt idx="80">
                  <c:v>102856.0</c:v>
                </c:pt>
                <c:pt idx="81">
                  <c:v>153555.0</c:v>
                </c:pt>
                <c:pt idx="82">
                  <c:v>91938.0</c:v>
                </c:pt>
                <c:pt idx="83">
                  <c:v>91880.0</c:v>
                </c:pt>
                <c:pt idx="84">
                  <c:v>125592.0</c:v>
                </c:pt>
                <c:pt idx="85">
                  <c:v>137714.0</c:v>
                </c:pt>
                <c:pt idx="86">
                  <c:v>146856.0</c:v>
                </c:pt>
                <c:pt idx="87">
                  <c:v>147841.0</c:v>
                </c:pt>
                <c:pt idx="88">
                  <c:v>150502.0</c:v>
                </c:pt>
                <c:pt idx="89">
                  <c:v>146826.0</c:v>
                </c:pt>
                <c:pt idx="90">
                  <c:v>145711.0</c:v>
                </c:pt>
                <c:pt idx="91">
                  <c:v>142712.0</c:v>
                </c:pt>
                <c:pt idx="92">
                  <c:v>130514.0</c:v>
                </c:pt>
                <c:pt idx="93">
                  <c:v>137183.0</c:v>
                </c:pt>
                <c:pt idx="94">
                  <c:v>147368.0</c:v>
                </c:pt>
                <c:pt idx="95">
                  <c:v>149338.0</c:v>
                </c:pt>
                <c:pt idx="96">
                  <c:v>149523.0</c:v>
                </c:pt>
                <c:pt idx="97">
                  <c:v>138517.0</c:v>
                </c:pt>
                <c:pt idx="98">
                  <c:v>131620.0</c:v>
                </c:pt>
                <c:pt idx="99">
                  <c:v>136638.0</c:v>
                </c:pt>
                <c:pt idx="100">
                  <c:v>110986.0</c:v>
                </c:pt>
                <c:pt idx="101">
                  <c:v>100511.0</c:v>
                </c:pt>
                <c:pt idx="102">
                  <c:v>129573.0</c:v>
                </c:pt>
                <c:pt idx="103">
                  <c:v>129648.0</c:v>
                </c:pt>
                <c:pt idx="104">
                  <c:v>118719.0</c:v>
                </c:pt>
                <c:pt idx="105">
                  <c:v>129286.0</c:v>
                </c:pt>
                <c:pt idx="106">
                  <c:v>111659.0</c:v>
                </c:pt>
                <c:pt idx="107">
                  <c:v>100348.0</c:v>
                </c:pt>
                <c:pt idx="108">
                  <c:v>137723.0</c:v>
                </c:pt>
                <c:pt idx="109">
                  <c:v>106948.0</c:v>
                </c:pt>
                <c:pt idx="110">
                  <c:v>136045.0</c:v>
                </c:pt>
                <c:pt idx="111">
                  <c:v>149867.0</c:v>
                </c:pt>
                <c:pt idx="112">
                  <c:v>127667.0</c:v>
                </c:pt>
                <c:pt idx="113">
                  <c:v>129313.0</c:v>
                </c:pt>
                <c:pt idx="114">
                  <c:v>126788.0</c:v>
                </c:pt>
                <c:pt idx="115">
                  <c:v>126947.0</c:v>
                </c:pt>
                <c:pt idx="116">
                  <c:v>111974.0</c:v>
                </c:pt>
                <c:pt idx="117">
                  <c:v>127006.0</c:v>
                </c:pt>
                <c:pt idx="118">
                  <c:v>119651.0</c:v>
                </c:pt>
                <c:pt idx="119">
                  <c:v>125034.0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316680"/>
        <c:axId val="2134133544"/>
      </c:scatterChart>
      <c:valAx>
        <c:axId val="2137316680"/>
        <c:scaling>
          <c:orientation val="minMax"/>
          <c:max val="4.2E7"/>
          <c:min val="1.4E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ADV 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4133544"/>
        <c:crosses val="autoZero"/>
        <c:crossBetween val="midCat"/>
      </c:valAx>
      <c:valAx>
        <c:axId val="2134133544"/>
        <c:scaling>
          <c:logBase val="10.0"/>
          <c:orientation val="minMax"/>
          <c:max val="200000.0"/>
          <c:min val="500.0"/>
        </c:scaling>
        <c:delete val="0"/>
        <c:axPos val="l"/>
        <c:majorGridlines/>
        <c:min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21373166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MPI_Wait Correlated with Metadata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'[no-weights.xlsx]Sheet1'!$G$1</c:f>
              <c:strCache>
                <c:ptCount val="1"/>
                <c:pt idx="0">
                  <c:v>nCellsSolve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07403201772148"/>
                  <c:y val="0.0534353025390543"/>
                </c:manualLayout>
              </c:layout>
              <c:numFmt formatCode="General" sourceLinked="0"/>
            </c:trendlineLbl>
          </c:trendline>
          <c:xVal>
            <c:numRef>
              <c:f>'[no-weights.xlsx]Sheet1'!$F$2:$F$121</c:f>
              <c:numCache>
                <c:formatCode>General</c:formatCode>
                <c:ptCount val="120"/>
                <c:pt idx="0">
                  <c:v>5.338294E7</c:v>
                </c:pt>
                <c:pt idx="1">
                  <c:v>3.939054E7</c:v>
                </c:pt>
                <c:pt idx="2">
                  <c:v>4.0588244E7</c:v>
                </c:pt>
                <c:pt idx="3">
                  <c:v>6.8063377E7</c:v>
                </c:pt>
                <c:pt idx="4">
                  <c:v>4.9612296E7</c:v>
                </c:pt>
                <c:pt idx="5">
                  <c:v>7.4513925E7</c:v>
                </c:pt>
                <c:pt idx="6">
                  <c:v>5.5881469E7</c:v>
                </c:pt>
                <c:pt idx="7">
                  <c:v>3.9004042E7</c:v>
                </c:pt>
                <c:pt idx="8">
                  <c:v>9.0254207E7</c:v>
                </c:pt>
                <c:pt idx="9">
                  <c:v>6.7366586E7</c:v>
                </c:pt>
                <c:pt idx="10">
                  <c:v>4.6042976E7</c:v>
                </c:pt>
                <c:pt idx="11">
                  <c:v>3.4731542E7</c:v>
                </c:pt>
                <c:pt idx="12">
                  <c:v>3.6164773E7</c:v>
                </c:pt>
                <c:pt idx="13">
                  <c:v>3.0759312E7</c:v>
                </c:pt>
                <c:pt idx="14">
                  <c:v>3.3021111E7</c:v>
                </c:pt>
                <c:pt idx="15">
                  <c:v>4.6817164E7</c:v>
                </c:pt>
                <c:pt idx="16">
                  <c:v>3.9205922E7</c:v>
                </c:pt>
                <c:pt idx="17">
                  <c:v>5.1754939E7</c:v>
                </c:pt>
                <c:pt idx="18">
                  <c:v>3.2686907E7</c:v>
                </c:pt>
                <c:pt idx="19">
                  <c:v>5.2139638E7</c:v>
                </c:pt>
                <c:pt idx="20">
                  <c:v>3.4800624E7</c:v>
                </c:pt>
                <c:pt idx="21">
                  <c:v>3.0941857E7</c:v>
                </c:pt>
                <c:pt idx="22">
                  <c:v>6.7354438E7</c:v>
                </c:pt>
                <c:pt idx="23">
                  <c:v>3.4203588E7</c:v>
                </c:pt>
                <c:pt idx="24">
                  <c:v>4.0192389E7</c:v>
                </c:pt>
                <c:pt idx="25">
                  <c:v>4.6704992E7</c:v>
                </c:pt>
                <c:pt idx="26">
                  <c:v>4.9672296E7</c:v>
                </c:pt>
                <c:pt idx="27">
                  <c:v>4.188101E7</c:v>
                </c:pt>
                <c:pt idx="28">
                  <c:v>4.670646E7</c:v>
                </c:pt>
                <c:pt idx="29">
                  <c:v>3.733863E7</c:v>
                </c:pt>
                <c:pt idx="30">
                  <c:v>9.6106861E7</c:v>
                </c:pt>
                <c:pt idx="31">
                  <c:v>7.2805885E7</c:v>
                </c:pt>
                <c:pt idx="32">
                  <c:v>6.4192651E7</c:v>
                </c:pt>
                <c:pt idx="33">
                  <c:v>4.3262856E7</c:v>
                </c:pt>
                <c:pt idx="34">
                  <c:v>6.0113401E7</c:v>
                </c:pt>
                <c:pt idx="35">
                  <c:v>6.3128455E7</c:v>
                </c:pt>
                <c:pt idx="36">
                  <c:v>4.5690343E7</c:v>
                </c:pt>
                <c:pt idx="37">
                  <c:v>8.3069158E7</c:v>
                </c:pt>
                <c:pt idx="38">
                  <c:v>5.9612394E7</c:v>
                </c:pt>
                <c:pt idx="39">
                  <c:v>4.0772389E7</c:v>
                </c:pt>
                <c:pt idx="40">
                  <c:v>6.7794436E7</c:v>
                </c:pt>
                <c:pt idx="41">
                  <c:v>5.6301349E7</c:v>
                </c:pt>
                <c:pt idx="42">
                  <c:v>5.5101555E7</c:v>
                </c:pt>
                <c:pt idx="43">
                  <c:v>4.6266805E7</c:v>
                </c:pt>
                <c:pt idx="44">
                  <c:v>5.0090729E7</c:v>
                </c:pt>
                <c:pt idx="45">
                  <c:v>9.2876185E7</c:v>
                </c:pt>
                <c:pt idx="46">
                  <c:v>7.4235626E7</c:v>
                </c:pt>
                <c:pt idx="47">
                  <c:v>8.3936846E7</c:v>
                </c:pt>
                <c:pt idx="48">
                  <c:v>2.7676064E7</c:v>
                </c:pt>
                <c:pt idx="49">
                  <c:v>4.4485468E7</c:v>
                </c:pt>
                <c:pt idx="50">
                  <c:v>4.0947171E7</c:v>
                </c:pt>
                <c:pt idx="51">
                  <c:v>6.0728896E7</c:v>
                </c:pt>
                <c:pt idx="52">
                  <c:v>3.3655274E7</c:v>
                </c:pt>
                <c:pt idx="53">
                  <c:v>3.9058124E7</c:v>
                </c:pt>
                <c:pt idx="54">
                  <c:v>5.7288415E7</c:v>
                </c:pt>
                <c:pt idx="55">
                  <c:v>2.9134445E7</c:v>
                </c:pt>
                <c:pt idx="56">
                  <c:v>3.9294369E7</c:v>
                </c:pt>
                <c:pt idx="57">
                  <c:v>2.8660824E7</c:v>
                </c:pt>
                <c:pt idx="58">
                  <c:v>4.8695009E7</c:v>
                </c:pt>
                <c:pt idx="59">
                  <c:v>3.9989359E7</c:v>
                </c:pt>
                <c:pt idx="60">
                  <c:v>9.4914169E7</c:v>
                </c:pt>
                <c:pt idx="61">
                  <c:v>7.2809709E7</c:v>
                </c:pt>
                <c:pt idx="62">
                  <c:v>8.5540385E7</c:v>
                </c:pt>
                <c:pt idx="63">
                  <c:v>3.8026509E7</c:v>
                </c:pt>
                <c:pt idx="64">
                  <c:v>4.8329279E7</c:v>
                </c:pt>
                <c:pt idx="65">
                  <c:v>4.4181665E7</c:v>
                </c:pt>
                <c:pt idx="66">
                  <c:v>4.6260569E7</c:v>
                </c:pt>
                <c:pt idx="67">
                  <c:v>4.1904846E7</c:v>
                </c:pt>
                <c:pt idx="68">
                  <c:v>4.1364648E7</c:v>
                </c:pt>
                <c:pt idx="69">
                  <c:v>4.4076464E7</c:v>
                </c:pt>
                <c:pt idx="70">
                  <c:v>6.4491566E7</c:v>
                </c:pt>
                <c:pt idx="71">
                  <c:v>5.5629234E7</c:v>
                </c:pt>
                <c:pt idx="72">
                  <c:v>3.5809894E7</c:v>
                </c:pt>
                <c:pt idx="73">
                  <c:v>3.3497634E7</c:v>
                </c:pt>
                <c:pt idx="74">
                  <c:v>2.3183208E7</c:v>
                </c:pt>
                <c:pt idx="75">
                  <c:v>1.8429503E7</c:v>
                </c:pt>
                <c:pt idx="76">
                  <c:v>2.2632633E7</c:v>
                </c:pt>
                <c:pt idx="77">
                  <c:v>1.5184358E7</c:v>
                </c:pt>
                <c:pt idx="78">
                  <c:v>2.5717423E7</c:v>
                </c:pt>
                <c:pt idx="79">
                  <c:v>1.7456134E7</c:v>
                </c:pt>
                <c:pt idx="80">
                  <c:v>5.256353E7</c:v>
                </c:pt>
                <c:pt idx="81">
                  <c:v>1.8881261E7</c:v>
                </c:pt>
                <c:pt idx="82">
                  <c:v>4.9837831E7</c:v>
                </c:pt>
                <c:pt idx="83">
                  <c:v>5.2543623E7</c:v>
                </c:pt>
                <c:pt idx="84">
                  <c:v>1.6008852E7</c:v>
                </c:pt>
                <c:pt idx="85">
                  <c:v>2.2163572E7</c:v>
                </c:pt>
                <c:pt idx="86">
                  <c:v>1.0727723E7</c:v>
                </c:pt>
                <c:pt idx="87">
                  <c:v>5.061759E6</c:v>
                </c:pt>
                <c:pt idx="88">
                  <c:v>8.058876E6</c:v>
                </c:pt>
                <c:pt idx="89">
                  <c:v>9.601308E6</c:v>
                </c:pt>
                <c:pt idx="90">
                  <c:v>1.0437247E7</c:v>
                </c:pt>
                <c:pt idx="91">
                  <c:v>8.860492E6</c:v>
                </c:pt>
                <c:pt idx="92">
                  <c:v>1.6161838E7</c:v>
                </c:pt>
                <c:pt idx="93">
                  <c:v>1.5210522E7</c:v>
                </c:pt>
                <c:pt idx="94">
                  <c:v>1.2274364E7</c:v>
                </c:pt>
                <c:pt idx="95">
                  <c:v>9.31347E6</c:v>
                </c:pt>
                <c:pt idx="96">
                  <c:v>2.9026525E7</c:v>
                </c:pt>
                <c:pt idx="97">
                  <c:v>3.0373218E7</c:v>
                </c:pt>
                <c:pt idx="98">
                  <c:v>3.2822518E7</c:v>
                </c:pt>
                <c:pt idx="99">
                  <c:v>3.2700721E7</c:v>
                </c:pt>
                <c:pt idx="100">
                  <c:v>5.149958E7</c:v>
                </c:pt>
                <c:pt idx="101">
                  <c:v>5.526825E7</c:v>
                </c:pt>
                <c:pt idx="102">
                  <c:v>3.4668174E7</c:v>
                </c:pt>
                <c:pt idx="103">
                  <c:v>3.4508905E7</c:v>
                </c:pt>
                <c:pt idx="104">
                  <c:v>4.2042042E7</c:v>
                </c:pt>
                <c:pt idx="105">
                  <c:v>3.3933317E7</c:v>
                </c:pt>
                <c:pt idx="106">
                  <c:v>5.2751686E7</c:v>
                </c:pt>
                <c:pt idx="107">
                  <c:v>6.4582059E7</c:v>
                </c:pt>
                <c:pt idx="108">
                  <c:v>2.6881477E7</c:v>
                </c:pt>
                <c:pt idx="109">
                  <c:v>5.1793634E7</c:v>
                </c:pt>
                <c:pt idx="110">
                  <c:v>2.9123367E7</c:v>
                </c:pt>
                <c:pt idx="111">
                  <c:v>1.9862749E7</c:v>
                </c:pt>
                <c:pt idx="112">
                  <c:v>2.5992696E7</c:v>
                </c:pt>
                <c:pt idx="113">
                  <c:v>2.5971229E7</c:v>
                </c:pt>
                <c:pt idx="114">
                  <c:v>2.9032312E7</c:v>
                </c:pt>
                <c:pt idx="115">
                  <c:v>3.2273934E7</c:v>
                </c:pt>
                <c:pt idx="116">
                  <c:v>6.4636983E7</c:v>
                </c:pt>
                <c:pt idx="117">
                  <c:v>3.4671738E7</c:v>
                </c:pt>
                <c:pt idx="118">
                  <c:v>4.539613E7</c:v>
                </c:pt>
                <c:pt idx="119">
                  <c:v>4.0086877E7</c:v>
                </c:pt>
              </c:numCache>
            </c:numRef>
          </c:xVal>
          <c:yVal>
            <c:numRef>
              <c:f>'[no-weights.xlsx]Sheet1'!$G$2:$G$121</c:f>
              <c:numCache>
                <c:formatCode>General</c:formatCode>
                <c:ptCount val="120"/>
                <c:pt idx="0">
                  <c:v>964.0</c:v>
                </c:pt>
                <c:pt idx="1">
                  <c:v>948.0</c:v>
                </c:pt>
                <c:pt idx="2">
                  <c:v>949.0</c:v>
                </c:pt>
                <c:pt idx="3">
                  <c:v>940.0</c:v>
                </c:pt>
                <c:pt idx="4">
                  <c:v>959.0</c:v>
                </c:pt>
                <c:pt idx="5">
                  <c:v>953.0</c:v>
                </c:pt>
                <c:pt idx="6">
                  <c:v>938.0</c:v>
                </c:pt>
                <c:pt idx="7">
                  <c:v>956.0</c:v>
                </c:pt>
                <c:pt idx="8">
                  <c:v>958.0</c:v>
                </c:pt>
                <c:pt idx="9">
                  <c:v>955.0</c:v>
                </c:pt>
                <c:pt idx="10">
                  <c:v>955.0</c:v>
                </c:pt>
                <c:pt idx="11">
                  <c:v>959.0</c:v>
                </c:pt>
                <c:pt idx="12">
                  <c:v>954.0</c:v>
                </c:pt>
                <c:pt idx="13">
                  <c:v>963.0</c:v>
                </c:pt>
                <c:pt idx="14">
                  <c:v>939.0</c:v>
                </c:pt>
                <c:pt idx="15">
                  <c:v>952.0</c:v>
                </c:pt>
                <c:pt idx="16">
                  <c:v>951.0</c:v>
                </c:pt>
                <c:pt idx="17">
                  <c:v>955.0</c:v>
                </c:pt>
                <c:pt idx="18">
                  <c:v>947.0</c:v>
                </c:pt>
                <c:pt idx="19">
                  <c:v>962.0</c:v>
                </c:pt>
                <c:pt idx="20">
                  <c:v>957.0</c:v>
                </c:pt>
                <c:pt idx="21">
                  <c:v>952.0</c:v>
                </c:pt>
                <c:pt idx="22">
                  <c:v>949.0</c:v>
                </c:pt>
                <c:pt idx="23">
                  <c:v>955.0</c:v>
                </c:pt>
                <c:pt idx="24">
                  <c:v>950.0</c:v>
                </c:pt>
                <c:pt idx="25">
                  <c:v>954.0</c:v>
                </c:pt>
                <c:pt idx="26">
                  <c:v>951.0</c:v>
                </c:pt>
                <c:pt idx="27">
                  <c:v>948.0</c:v>
                </c:pt>
                <c:pt idx="28">
                  <c:v>954.0</c:v>
                </c:pt>
                <c:pt idx="29">
                  <c:v>941.0</c:v>
                </c:pt>
                <c:pt idx="30">
                  <c:v>952.0</c:v>
                </c:pt>
                <c:pt idx="31">
                  <c:v>951.0</c:v>
                </c:pt>
                <c:pt idx="32">
                  <c:v>951.0</c:v>
                </c:pt>
                <c:pt idx="33">
                  <c:v>957.0</c:v>
                </c:pt>
                <c:pt idx="34">
                  <c:v>951.0</c:v>
                </c:pt>
                <c:pt idx="35">
                  <c:v>950.0</c:v>
                </c:pt>
                <c:pt idx="36">
                  <c:v>970.0</c:v>
                </c:pt>
                <c:pt idx="37">
                  <c:v>965.0</c:v>
                </c:pt>
                <c:pt idx="38">
                  <c:v>959.0</c:v>
                </c:pt>
                <c:pt idx="39">
                  <c:v>959.0</c:v>
                </c:pt>
                <c:pt idx="40">
                  <c:v>956.0</c:v>
                </c:pt>
                <c:pt idx="41">
                  <c:v>959.0</c:v>
                </c:pt>
                <c:pt idx="42">
                  <c:v>957.0</c:v>
                </c:pt>
                <c:pt idx="43">
                  <c:v>958.0</c:v>
                </c:pt>
                <c:pt idx="44">
                  <c:v>937.0</c:v>
                </c:pt>
                <c:pt idx="46">
                  <c:v>983.0</c:v>
                </c:pt>
                <c:pt idx="47">
                  <c:v>963.0</c:v>
                </c:pt>
                <c:pt idx="48">
                  <c:v>963.0</c:v>
                </c:pt>
                <c:pt idx="49">
                  <c:v>956.0</c:v>
                </c:pt>
                <c:pt idx="50">
                  <c:v>962.0</c:v>
                </c:pt>
                <c:pt idx="51">
                  <c:v>946.0</c:v>
                </c:pt>
                <c:pt idx="52">
                  <c:v>950.0</c:v>
                </c:pt>
                <c:pt idx="53">
                  <c:v>949.0</c:v>
                </c:pt>
                <c:pt idx="54">
                  <c:v>939.0</c:v>
                </c:pt>
                <c:pt idx="55">
                  <c:v>949.0</c:v>
                </c:pt>
                <c:pt idx="56">
                  <c:v>954.0</c:v>
                </c:pt>
                <c:pt idx="57">
                  <c:v>954.0</c:v>
                </c:pt>
                <c:pt idx="58">
                  <c:v>959.0</c:v>
                </c:pt>
                <c:pt idx="59">
                  <c:v>962.0</c:v>
                </c:pt>
                <c:pt idx="60">
                  <c:v>935.0</c:v>
                </c:pt>
                <c:pt idx="61">
                  <c:v>970.0</c:v>
                </c:pt>
                <c:pt idx="62">
                  <c:v>957.0</c:v>
                </c:pt>
                <c:pt idx="63">
                  <c:v>938.0</c:v>
                </c:pt>
                <c:pt idx="64">
                  <c:v>967.0</c:v>
                </c:pt>
                <c:pt idx="65">
                  <c:v>936.0</c:v>
                </c:pt>
                <c:pt idx="66">
                  <c:v>953.0</c:v>
                </c:pt>
                <c:pt idx="67">
                  <c:v>926.0</c:v>
                </c:pt>
                <c:pt idx="68">
                  <c:v>959.0</c:v>
                </c:pt>
                <c:pt idx="69">
                  <c:v>955.0</c:v>
                </c:pt>
                <c:pt idx="70">
                  <c:v>948.0</c:v>
                </c:pt>
                <c:pt idx="71">
                  <c:v>959.0</c:v>
                </c:pt>
                <c:pt idx="72">
                  <c:v>953.0</c:v>
                </c:pt>
                <c:pt idx="73">
                  <c:v>952.0</c:v>
                </c:pt>
                <c:pt idx="74">
                  <c:v>957.0</c:v>
                </c:pt>
                <c:pt idx="75">
                  <c:v>957.0</c:v>
                </c:pt>
                <c:pt idx="76">
                  <c:v>957.0</c:v>
                </c:pt>
                <c:pt idx="77">
                  <c:v>967.0</c:v>
                </c:pt>
                <c:pt idx="78">
                  <c:v>950.0</c:v>
                </c:pt>
                <c:pt idx="79">
                  <c:v>949.0</c:v>
                </c:pt>
                <c:pt idx="81">
                  <c:v>953.0</c:v>
                </c:pt>
                <c:pt idx="82">
                  <c:v>971.0</c:v>
                </c:pt>
                <c:pt idx="83">
                  <c:v>943.0</c:v>
                </c:pt>
                <c:pt idx="84">
                  <c:v>960.0</c:v>
                </c:pt>
                <c:pt idx="85">
                  <c:v>947.0</c:v>
                </c:pt>
                <c:pt idx="86">
                  <c:v>957.0</c:v>
                </c:pt>
                <c:pt idx="87">
                  <c:v>960.0</c:v>
                </c:pt>
                <c:pt idx="88">
                  <c:v>954.0</c:v>
                </c:pt>
                <c:pt idx="89">
                  <c:v>951.0</c:v>
                </c:pt>
                <c:pt idx="90">
                  <c:v>968.0</c:v>
                </c:pt>
                <c:pt idx="91">
                  <c:v>955.0</c:v>
                </c:pt>
                <c:pt idx="92">
                  <c:v>962.0</c:v>
                </c:pt>
                <c:pt idx="93">
                  <c:v>962.0</c:v>
                </c:pt>
                <c:pt idx="94">
                  <c:v>957.0</c:v>
                </c:pt>
                <c:pt idx="95">
                  <c:v>953.0</c:v>
                </c:pt>
                <c:pt idx="96">
                  <c:v>945.0</c:v>
                </c:pt>
                <c:pt idx="97">
                  <c:v>956.0</c:v>
                </c:pt>
                <c:pt idx="99">
                  <c:v>952.0</c:v>
                </c:pt>
                <c:pt idx="100">
                  <c:v>960.0</c:v>
                </c:pt>
                <c:pt idx="101">
                  <c:v>951.0</c:v>
                </c:pt>
                <c:pt idx="102">
                  <c:v>959.0</c:v>
                </c:pt>
                <c:pt idx="103">
                  <c:v>954.0</c:v>
                </c:pt>
                <c:pt idx="104">
                  <c:v>950.0</c:v>
                </c:pt>
                <c:pt idx="105">
                  <c:v>960.0</c:v>
                </c:pt>
                <c:pt idx="106">
                  <c:v>970.0</c:v>
                </c:pt>
                <c:pt idx="107">
                  <c:v>945.0</c:v>
                </c:pt>
                <c:pt idx="108">
                  <c:v>965.0</c:v>
                </c:pt>
                <c:pt idx="109">
                  <c:v>955.0</c:v>
                </c:pt>
                <c:pt idx="110">
                  <c:v>956.0</c:v>
                </c:pt>
                <c:pt idx="111">
                  <c:v>959.0</c:v>
                </c:pt>
                <c:pt idx="113">
                  <c:v>959.0</c:v>
                </c:pt>
                <c:pt idx="114">
                  <c:v>958.0</c:v>
                </c:pt>
                <c:pt idx="115">
                  <c:v>934.0</c:v>
                </c:pt>
                <c:pt idx="116">
                  <c:v>951.0</c:v>
                </c:pt>
                <c:pt idx="117">
                  <c:v>953.0</c:v>
                </c:pt>
                <c:pt idx="118">
                  <c:v>948.0</c:v>
                </c:pt>
                <c:pt idx="119">
                  <c:v>956.0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'[no-weights.xlsx]Sheet1'!$H$1</c:f>
              <c:strCache>
                <c:ptCount val="1"/>
                <c:pt idx="0">
                  <c:v>nCells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70728241629942"/>
                  <c:y val="-0.0817834435134111"/>
                </c:manualLayout>
              </c:layout>
              <c:numFmt formatCode="General" sourceLinked="0"/>
            </c:trendlineLbl>
          </c:trendline>
          <c:xVal>
            <c:numRef>
              <c:f>'[no-weights.xlsx]Sheet1'!$F$2:$F$121</c:f>
              <c:numCache>
                <c:formatCode>General</c:formatCode>
                <c:ptCount val="120"/>
                <c:pt idx="0">
                  <c:v>5.338294E7</c:v>
                </c:pt>
                <c:pt idx="1">
                  <c:v>3.939054E7</c:v>
                </c:pt>
                <c:pt idx="2">
                  <c:v>4.0588244E7</c:v>
                </c:pt>
                <c:pt idx="3">
                  <c:v>6.8063377E7</c:v>
                </c:pt>
                <c:pt idx="4">
                  <c:v>4.9612296E7</c:v>
                </c:pt>
                <c:pt idx="5">
                  <c:v>7.4513925E7</c:v>
                </c:pt>
                <c:pt idx="6">
                  <c:v>5.5881469E7</c:v>
                </c:pt>
                <c:pt idx="7">
                  <c:v>3.9004042E7</c:v>
                </c:pt>
                <c:pt idx="8">
                  <c:v>9.0254207E7</c:v>
                </c:pt>
                <c:pt idx="9">
                  <c:v>6.7366586E7</c:v>
                </c:pt>
                <c:pt idx="10">
                  <c:v>4.6042976E7</c:v>
                </c:pt>
                <c:pt idx="11">
                  <c:v>3.4731542E7</c:v>
                </c:pt>
                <c:pt idx="12">
                  <c:v>3.6164773E7</c:v>
                </c:pt>
                <c:pt idx="13">
                  <c:v>3.0759312E7</c:v>
                </c:pt>
                <c:pt idx="14">
                  <c:v>3.3021111E7</c:v>
                </c:pt>
                <c:pt idx="15">
                  <c:v>4.6817164E7</c:v>
                </c:pt>
                <c:pt idx="16">
                  <c:v>3.9205922E7</c:v>
                </c:pt>
                <c:pt idx="17">
                  <c:v>5.1754939E7</c:v>
                </c:pt>
                <c:pt idx="18">
                  <c:v>3.2686907E7</c:v>
                </c:pt>
                <c:pt idx="19">
                  <c:v>5.2139638E7</c:v>
                </c:pt>
                <c:pt idx="20">
                  <c:v>3.4800624E7</c:v>
                </c:pt>
                <c:pt idx="21">
                  <c:v>3.0941857E7</c:v>
                </c:pt>
                <c:pt idx="22">
                  <c:v>6.7354438E7</c:v>
                </c:pt>
                <c:pt idx="23">
                  <c:v>3.4203588E7</c:v>
                </c:pt>
                <c:pt idx="24">
                  <c:v>4.0192389E7</c:v>
                </c:pt>
                <c:pt idx="25">
                  <c:v>4.6704992E7</c:v>
                </c:pt>
                <c:pt idx="26">
                  <c:v>4.9672296E7</c:v>
                </c:pt>
                <c:pt idx="27">
                  <c:v>4.188101E7</c:v>
                </c:pt>
                <c:pt idx="28">
                  <c:v>4.670646E7</c:v>
                </c:pt>
                <c:pt idx="29">
                  <c:v>3.733863E7</c:v>
                </c:pt>
                <c:pt idx="30">
                  <c:v>9.6106861E7</c:v>
                </c:pt>
                <c:pt idx="31">
                  <c:v>7.2805885E7</c:v>
                </c:pt>
                <c:pt idx="32">
                  <c:v>6.4192651E7</c:v>
                </c:pt>
                <c:pt idx="33">
                  <c:v>4.3262856E7</c:v>
                </c:pt>
                <c:pt idx="34">
                  <c:v>6.0113401E7</c:v>
                </c:pt>
                <c:pt idx="35">
                  <c:v>6.3128455E7</c:v>
                </c:pt>
                <c:pt idx="36">
                  <c:v>4.5690343E7</c:v>
                </c:pt>
                <c:pt idx="37">
                  <c:v>8.3069158E7</c:v>
                </c:pt>
                <c:pt idx="38">
                  <c:v>5.9612394E7</c:v>
                </c:pt>
                <c:pt idx="39">
                  <c:v>4.0772389E7</c:v>
                </c:pt>
                <c:pt idx="40">
                  <c:v>6.7794436E7</c:v>
                </c:pt>
                <c:pt idx="41">
                  <c:v>5.6301349E7</c:v>
                </c:pt>
                <c:pt idx="42">
                  <c:v>5.5101555E7</c:v>
                </c:pt>
                <c:pt idx="43">
                  <c:v>4.6266805E7</c:v>
                </c:pt>
                <c:pt idx="44">
                  <c:v>5.0090729E7</c:v>
                </c:pt>
                <c:pt idx="45">
                  <c:v>9.2876185E7</c:v>
                </c:pt>
                <c:pt idx="46">
                  <c:v>7.4235626E7</c:v>
                </c:pt>
                <c:pt idx="47">
                  <c:v>8.3936846E7</c:v>
                </c:pt>
                <c:pt idx="48">
                  <c:v>2.7676064E7</c:v>
                </c:pt>
                <c:pt idx="49">
                  <c:v>4.4485468E7</c:v>
                </c:pt>
                <c:pt idx="50">
                  <c:v>4.0947171E7</c:v>
                </c:pt>
                <c:pt idx="51">
                  <c:v>6.0728896E7</c:v>
                </c:pt>
                <c:pt idx="52">
                  <c:v>3.3655274E7</c:v>
                </c:pt>
                <c:pt idx="53">
                  <c:v>3.9058124E7</c:v>
                </c:pt>
                <c:pt idx="54">
                  <c:v>5.7288415E7</c:v>
                </c:pt>
                <c:pt idx="55">
                  <c:v>2.9134445E7</c:v>
                </c:pt>
                <c:pt idx="56">
                  <c:v>3.9294369E7</c:v>
                </c:pt>
                <c:pt idx="57">
                  <c:v>2.8660824E7</c:v>
                </c:pt>
                <c:pt idx="58">
                  <c:v>4.8695009E7</c:v>
                </c:pt>
                <c:pt idx="59">
                  <c:v>3.9989359E7</c:v>
                </c:pt>
                <c:pt idx="60">
                  <c:v>9.4914169E7</c:v>
                </c:pt>
                <c:pt idx="61">
                  <c:v>7.2809709E7</c:v>
                </c:pt>
                <c:pt idx="62">
                  <c:v>8.5540385E7</c:v>
                </c:pt>
                <c:pt idx="63">
                  <c:v>3.8026509E7</c:v>
                </c:pt>
                <c:pt idx="64">
                  <c:v>4.8329279E7</c:v>
                </c:pt>
                <c:pt idx="65">
                  <c:v>4.4181665E7</c:v>
                </c:pt>
                <c:pt idx="66">
                  <c:v>4.6260569E7</c:v>
                </c:pt>
                <c:pt idx="67">
                  <c:v>4.1904846E7</c:v>
                </c:pt>
                <c:pt idx="68">
                  <c:v>4.1364648E7</c:v>
                </c:pt>
                <c:pt idx="69">
                  <c:v>4.4076464E7</c:v>
                </c:pt>
                <c:pt idx="70">
                  <c:v>6.4491566E7</c:v>
                </c:pt>
                <c:pt idx="71">
                  <c:v>5.5629234E7</c:v>
                </c:pt>
                <c:pt idx="72">
                  <c:v>3.5809894E7</c:v>
                </c:pt>
                <c:pt idx="73">
                  <c:v>3.3497634E7</c:v>
                </c:pt>
                <c:pt idx="74">
                  <c:v>2.3183208E7</c:v>
                </c:pt>
                <c:pt idx="75">
                  <c:v>1.8429503E7</c:v>
                </c:pt>
                <c:pt idx="76">
                  <c:v>2.2632633E7</c:v>
                </c:pt>
                <c:pt idx="77">
                  <c:v>1.5184358E7</c:v>
                </c:pt>
                <c:pt idx="78">
                  <c:v>2.5717423E7</c:v>
                </c:pt>
                <c:pt idx="79">
                  <c:v>1.7456134E7</c:v>
                </c:pt>
                <c:pt idx="80">
                  <c:v>5.256353E7</c:v>
                </c:pt>
                <c:pt idx="81">
                  <c:v>1.8881261E7</c:v>
                </c:pt>
                <c:pt idx="82">
                  <c:v>4.9837831E7</c:v>
                </c:pt>
                <c:pt idx="83">
                  <c:v>5.2543623E7</c:v>
                </c:pt>
                <c:pt idx="84">
                  <c:v>1.6008852E7</c:v>
                </c:pt>
                <c:pt idx="85">
                  <c:v>2.2163572E7</c:v>
                </c:pt>
                <c:pt idx="86">
                  <c:v>1.0727723E7</c:v>
                </c:pt>
                <c:pt idx="87">
                  <c:v>5.061759E6</c:v>
                </c:pt>
                <c:pt idx="88">
                  <c:v>8.058876E6</c:v>
                </c:pt>
                <c:pt idx="89">
                  <c:v>9.601308E6</c:v>
                </c:pt>
                <c:pt idx="90">
                  <c:v>1.0437247E7</c:v>
                </c:pt>
                <c:pt idx="91">
                  <c:v>8.860492E6</c:v>
                </c:pt>
                <c:pt idx="92">
                  <c:v>1.6161838E7</c:v>
                </c:pt>
                <c:pt idx="93">
                  <c:v>1.5210522E7</c:v>
                </c:pt>
                <c:pt idx="94">
                  <c:v>1.2274364E7</c:v>
                </c:pt>
                <c:pt idx="95">
                  <c:v>9.31347E6</c:v>
                </c:pt>
                <c:pt idx="96">
                  <c:v>2.9026525E7</c:v>
                </c:pt>
                <c:pt idx="97">
                  <c:v>3.0373218E7</c:v>
                </c:pt>
                <c:pt idx="98">
                  <c:v>3.2822518E7</c:v>
                </c:pt>
                <c:pt idx="99">
                  <c:v>3.2700721E7</c:v>
                </c:pt>
                <c:pt idx="100">
                  <c:v>5.149958E7</c:v>
                </c:pt>
                <c:pt idx="101">
                  <c:v>5.526825E7</c:v>
                </c:pt>
                <c:pt idx="102">
                  <c:v>3.4668174E7</c:v>
                </c:pt>
                <c:pt idx="103">
                  <c:v>3.4508905E7</c:v>
                </c:pt>
                <c:pt idx="104">
                  <c:v>4.2042042E7</c:v>
                </c:pt>
                <c:pt idx="105">
                  <c:v>3.3933317E7</c:v>
                </c:pt>
                <c:pt idx="106">
                  <c:v>5.2751686E7</c:v>
                </c:pt>
                <c:pt idx="107">
                  <c:v>6.4582059E7</c:v>
                </c:pt>
                <c:pt idx="108">
                  <c:v>2.6881477E7</c:v>
                </c:pt>
                <c:pt idx="109">
                  <c:v>5.1793634E7</c:v>
                </c:pt>
                <c:pt idx="110">
                  <c:v>2.9123367E7</c:v>
                </c:pt>
                <c:pt idx="111">
                  <c:v>1.9862749E7</c:v>
                </c:pt>
                <c:pt idx="112">
                  <c:v>2.5992696E7</c:v>
                </c:pt>
                <c:pt idx="113">
                  <c:v>2.5971229E7</c:v>
                </c:pt>
                <c:pt idx="114">
                  <c:v>2.9032312E7</c:v>
                </c:pt>
                <c:pt idx="115">
                  <c:v>3.2273934E7</c:v>
                </c:pt>
                <c:pt idx="116">
                  <c:v>6.4636983E7</c:v>
                </c:pt>
                <c:pt idx="117">
                  <c:v>3.4671738E7</c:v>
                </c:pt>
                <c:pt idx="118">
                  <c:v>4.539613E7</c:v>
                </c:pt>
                <c:pt idx="119">
                  <c:v>4.0086877E7</c:v>
                </c:pt>
              </c:numCache>
            </c:numRef>
          </c:xVal>
          <c:yVal>
            <c:numRef>
              <c:f>'[no-weights.xlsx]Sheet1'!$H$2:$H$121</c:f>
              <c:numCache>
                <c:formatCode>General</c:formatCode>
                <c:ptCount val="120"/>
                <c:pt idx="0">
                  <c:v>1235.0</c:v>
                </c:pt>
                <c:pt idx="1">
                  <c:v>1318.0</c:v>
                </c:pt>
                <c:pt idx="2">
                  <c:v>1339.0</c:v>
                </c:pt>
                <c:pt idx="3">
                  <c:v>1139.0</c:v>
                </c:pt>
                <c:pt idx="4">
                  <c:v>1283.0</c:v>
                </c:pt>
                <c:pt idx="5">
                  <c:v>1141.0</c:v>
                </c:pt>
                <c:pt idx="6">
                  <c:v>1241.0</c:v>
                </c:pt>
                <c:pt idx="7">
                  <c:v>1329.0</c:v>
                </c:pt>
                <c:pt idx="8">
                  <c:v>1054.0</c:v>
                </c:pt>
                <c:pt idx="9">
                  <c:v>1160.0</c:v>
                </c:pt>
                <c:pt idx="10">
                  <c:v>1299.0</c:v>
                </c:pt>
                <c:pt idx="11">
                  <c:v>1373.0</c:v>
                </c:pt>
                <c:pt idx="12">
                  <c:v>1272.0</c:v>
                </c:pt>
                <c:pt idx="13">
                  <c:v>1350.0</c:v>
                </c:pt>
                <c:pt idx="14">
                  <c:v>1317.0</c:v>
                </c:pt>
                <c:pt idx="15">
                  <c:v>1255.0</c:v>
                </c:pt>
                <c:pt idx="16">
                  <c:v>1286.0</c:v>
                </c:pt>
                <c:pt idx="17">
                  <c:v>1223.0</c:v>
                </c:pt>
                <c:pt idx="18">
                  <c:v>1331.0</c:v>
                </c:pt>
                <c:pt idx="19">
                  <c:v>1238.0</c:v>
                </c:pt>
                <c:pt idx="20">
                  <c:v>1332.0</c:v>
                </c:pt>
                <c:pt idx="21">
                  <c:v>1366.0</c:v>
                </c:pt>
                <c:pt idx="22">
                  <c:v>1134.0</c:v>
                </c:pt>
                <c:pt idx="23">
                  <c:v>1364.0</c:v>
                </c:pt>
                <c:pt idx="24">
                  <c:v>1337.0</c:v>
                </c:pt>
                <c:pt idx="25">
                  <c:v>1279.0</c:v>
                </c:pt>
                <c:pt idx="26">
                  <c:v>1265.0</c:v>
                </c:pt>
                <c:pt idx="27">
                  <c:v>1326.0</c:v>
                </c:pt>
                <c:pt idx="28">
                  <c:v>1271.0</c:v>
                </c:pt>
                <c:pt idx="29">
                  <c:v>1346.0</c:v>
                </c:pt>
                <c:pt idx="30">
                  <c:v>1029.0</c:v>
                </c:pt>
                <c:pt idx="31">
                  <c:v>1175.0</c:v>
                </c:pt>
                <c:pt idx="32">
                  <c:v>1212.0</c:v>
                </c:pt>
                <c:pt idx="33">
                  <c:v>1317.0</c:v>
                </c:pt>
                <c:pt idx="34">
                  <c:v>1188.0</c:v>
                </c:pt>
                <c:pt idx="35">
                  <c:v>1225.0</c:v>
                </c:pt>
                <c:pt idx="36">
                  <c:v>1326.0</c:v>
                </c:pt>
                <c:pt idx="37">
                  <c:v>1111.0</c:v>
                </c:pt>
                <c:pt idx="38">
                  <c:v>1239.0</c:v>
                </c:pt>
                <c:pt idx="39">
                  <c:v>1346.0</c:v>
                </c:pt>
                <c:pt idx="40">
                  <c:v>1203.0</c:v>
                </c:pt>
                <c:pt idx="41">
                  <c:v>1242.0</c:v>
                </c:pt>
                <c:pt idx="42">
                  <c:v>1257.0</c:v>
                </c:pt>
                <c:pt idx="43">
                  <c:v>1295.0</c:v>
                </c:pt>
                <c:pt idx="44">
                  <c:v>1299.0</c:v>
                </c:pt>
                <c:pt idx="45">
                  <c:v>1165.0</c:v>
                </c:pt>
                <c:pt idx="46">
                  <c:v>1215.0</c:v>
                </c:pt>
                <c:pt idx="47">
                  <c:v>1139.0</c:v>
                </c:pt>
                <c:pt idx="48">
                  <c:v>1377.0</c:v>
                </c:pt>
                <c:pt idx="49">
                  <c:v>1265.0</c:v>
                </c:pt>
                <c:pt idx="50">
                  <c:v>1281.0</c:v>
                </c:pt>
                <c:pt idx="51">
                  <c:v>1241.0</c:v>
                </c:pt>
                <c:pt idx="52">
                  <c:v>1331.0</c:v>
                </c:pt>
                <c:pt idx="53">
                  <c:v>1251.0</c:v>
                </c:pt>
                <c:pt idx="54">
                  <c:v>1179.0</c:v>
                </c:pt>
                <c:pt idx="55">
                  <c:v>1359.0</c:v>
                </c:pt>
                <c:pt idx="56">
                  <c:v>1257.0</c:v>
                </c:pt>
                <c:pt idx="57">
                  <c:v>1356.0</c:v>
                </c:pt>
                <c:pt idx="58">
                  <c:v>1213.0</c:v>
                </c:pt>
                <c:pt idx="59">
                  <c:v>1258.0</c:v>
                </c:pt>
                <c:pt idx="60">
                  <c:v>1080.0</c:v>
                </c:pt>
                <c:pt idx="61">
                  <c:v>1195.0</c:v>
                </c:pt>
                <c:pt idx="62">
                  <c:v>1135.0</c:v>
                </c:pt>
                <c:pt idx="63">
                  <c:v>1358.0</c:v>
                </c:pt>
                <c:pt idx="64">
                  <c:v>1274.0</c:v>
                </c:pt>
                <c:pt idx="65">
                  <c:v>1287.0</c:v>
                </c:pt>
                <c:pt idx="66">
                  <c:v>1293.0</c:v>
                </c:pt>
                <c:pt idx="67">
                  <c:v>1292.0</c:v>
                </c:pt>
                <c:pt idx="68">
                  <c:v>1331.0</c:v>
                </c:pt>
                <c:pt idx="69">
                  <c:v>1350.0</c:v>
                </c:pt>
                <c:pt idx="70">
                  <c:v>1220.0</c:v>
                </c:pt>
                <c:pt idx="71">
                  <c:v>1280.0</c:v>
                </c:pt>
                <c:pt idx="72">
                  <c:v>1310.0</c:v>
                </c:pt>
                <c:pt idx="73">
                  <c:v>1338.0</c:v>
                </c:pt>
                <c:pt idx="74">
                  <c:v>1355.0</c:v>
                </c:pt>
                <c:pt idx="75">
                  <c:v>1368.0</c:v>
                </c:pt>
                <c:pt idx="76">
                  <c:v>1357.0</c:v>
                </c:pt>
                <c:pt idx="77">
                  <c:v>1377.0</c:v>
                </c:pt>
                <c:pt idx="78">
                  <c:v>1316.0</c:v>
                </c:pt>
                <c:pt idx="79">
                  <c:v>1372.0</c:v>
                </c:pt>
                <c:pt idx="80">
                  <c:v>1181.0</c:v>
                </c:pt>
                <c:pt idx="81">
                  <c:v>1373.0</c:v>
                </c:pt>
                <c:pt idx="82">
                  <c:v>1216.0</c:v>
                </c:pt>
                <c:pt idx="83">
                  <c:v>1217.0</c:v>
                </c:pt>
                <c:pt idx="84">
                  <c:v>1333.0</c:v>
                </c:pt>
                <c:pt idx="85">
                  <c:v>1280.0</c:v>
                </c:pt>
                <c:pt idx="86">
                  <c:v>1356.0</c:v>
                </c:pt>
                <c:pt idx="87">
                  <c:v>1356.0</c:v>
                </c:pt>
                <c:pt idx="88">
                  <c:v>1369.0</c:v>
                </c:pt>
                <c:pt idx="89">
                  <c:v>1349.0</c:v>
                </c:pt>
                <c:pt idx="90">
                  <c:v>1364.0</c:v>
                </c:pt>
                <c:pt idx="91">
                  <c:v>1363.0</c:v>
                </c:pt>
                <c:pt idx="92">
                  <c:v>1349.0</c:v>
                </c:pt>
                <c:pt idx="93">
                  <c:v>1325.0</c:v>
                </c:pt>
                <c:pt idx="94">
                  <c:v>1341.0</c:v>
                </c:pt>
                <c:pt idx="95">
                  <c:v>1349.0</c:v>
                </c:pt>
                <c:pt idx="96">
                  <c:v>1365.0</c:v>
                </c:pt>
                <c:pt idx="97">
                  <c:v>1379.0</c:v>
                </c:pt>
                <c:pt idx="98">
                  <c:v>1357.0</c:v>
                </c:pt>
                <c:pt idx="99">
                  <c:v>1332.0</c:v>
                </c:pt>
                <c:pt idx="100">
                  <c:v>1223.0</c:v>
                </c:pt>
                <c:pt idx="101">
                  <c:v>1231.0</c:v>
                </c:pt>
                <c:pt idx="102">
                  <c:v>1343.0</c:v>
                </c:pt>
                <c:pt idx="103">
                  <c:v>1342.0</c:v>
                </c:pt>
                <c:pt idx="104">
                  <c:v>1307.0</c:v>
                </c:pt>
                <c:pt idx="105">
                  <c:v>1353.0</c:v>
                </c:pt>
                <c:pt idx="106">
                  <c:v>1239.0</c:v>
                </c:pt>
                <c:pt idx="107">
                  <c:v>1189.0</c:v>
                </c:pt>
                <c:pt idx="108">
                  <c:v>1358.0</c:v>
                </c:pt>
                <c:pt idx="109">
                  <c:v>1206.0</c:v>
                </c:pt>
                <c:pt idx="110">
                  <c:v>1331.0</c:v>
                </c:pt>
                <c:pt idx="111">
                  <c:v>1406.0</c:v>
                </c:pt>
                <c:pt idx="112">
                  <c:v>1387.0</c:v>
                </c:pt>
                <c:pt idx="113">
                  <c:v>1364.0</c:v>
                </c:pt>
                <c:pt idx="114">
                  <c:v>1360.0</c:v>
                </c:pt>
                <c:pt idx="115">
                  <c:v>1330.0</c:v>
                </c:pt>
                <c:pt idx="116">
                  <c:v>1159.0</c:v>
                </c:pt>
                <c:pt idx="117">
                  <c:v>1287.0</c:v>
                </c:pt>
                <c:pt idx="118">
                  <c:v>1284.0</c:v>
                </c:pt>
                <c:pt idx="119">
                  <c:v>1293.0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'[no-weights.xlsx]Sheet1'!$I$1</c:f>
              <c:strCache>
                <c:ptCount val="1"/>
                <c:pt idx="0">
                  <c:v>nEdges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09069752590619"/>
                  <c:y val="-0.0896115625921091"/>
                </c:manualLayout>
              </c:layout>
              <c:numFmt formatCode="General" sourceLinked="0"/>
            </c:trendlineLbl>
          </c:trendline>
          <c:xVal>
            <c:numRef>
              <c:f>'[no-weights.xlsx]Sheet1'!$F$2:$F$121</c:f>
              <c:numCache>
                <c:formatCode>General</c:formatCode>
                <c:ptCount val="120"/>
                <c:pt idx="0">
                  <c:v>5.338294E7</c:v>
                </c:pt>
                <c:pt idx="1">
                  <c:v>3.939054E7</c:v>
                </c:pt>
                <c:pt idx="2">
                  <c:v>4.0588244E7</c:v>
                </c:pt>
                <c:pt idx="3">
                  <c:v>6.8063377E7</c:v>
                </c:pt>
                <c:pt idx="4">
                  <c:v>4.9612296E7</c:v>
                </c:pt>
                <c:pt idx="5">
                  <c:v>7.4513925E7</c:v>
                </c:pt>
                <c:pt idx="6">
                  <c:v>5.5881469E7</c:v>
                </c:pt>
                <c:pt idx="7">
                  <c:v>3.9004042E7</c:v>
                </c:pt>
                <c:pt idx="8">
                  <c:v>9.0254207E7</c:v>
                </c:pt>
                <c:pt idx="9">
                  <c:v>6.7366586E7</c:v>
                </c:pt>
                <c:pt idx="10">
                  <c:v>4.6042976E7</c:v>
                </c:pt>
                <c:pt idx="11">
                  <c:v>3.4731542E7</c:v>
                </c:pt>
                <c:pt idx="12">
                  <c:v>3.6164773E7</c:v>
                </c:pt>
                <c:pt idx="13">
                  <c:v>3.0759312E7</c:v>
                </c:pt>
                <c:pt idx="14">
                  <c:v>3.3021111E7</c:v>
                </c:pt>
                <c:pt idx="15">
                  <c:v>4.6817164E7</c:v>
                </c:pt>
                <c:pt idx="16">
                  <c:v>3.9205922E7</c:v>
                </c:pt>
                <c:pt idx="17">
                  <c:v>5.1754939E7</c:v>
                </c:pt>
                <c:pt idx="18">
                  <c:v>3.2686907E7</c:v>
                </c:pt>
                <c:pt idx="19">
                  <c:v>5.2139638E7</c:v>
                </c:pt>
                <c:pt idx="20">
                  <c:v>3.4800624E7</c:v>
                </c:pt>
                <c:pt idx="21">
                  <c:v>3.0941857E7</c:v>
                </c:pt>
                <c:pt idx="22">
                  <c:v>6.7354438E7</c:v>
                </c:pt>
                <c:pt idx="23">
                  <c:v>3.4203588E7</c:v>
                </c:pt>
                <c:pt idx="24">
                  <c:v>4.0192389E7</c:v>
                </c:pt>
                <c:pt idx="25">
                  <c:v>4.6704992E7</c:v>
                </c:pt>
                <c:pt idx="26">
                  <c:v>4.9672296E7</c:v>
                </c:pt>
                <c:pt idx="27">
                  <c:v>4.188101E7</c:v>
                </c:pt>
                <c:pt idx="28">
                  <c:v>4.670646E7</c:v>
                </c:pt>
                <c:pt idx="29">
                  <c:v>3.733863E7</c:v>
                </c:pt>
                <c:pt idx="30">
                  <c:v>9.6106861E7</c:v>
                </c:pt>
                <c:pt idx="31">
                  <c:v>7.2805885E7</c:v>
                </c:pt>
                <c:pt idx="32">
                  <c:v>6.4192651E7</c:v>
                </c:pt>
                <c:pt idx="33">
                  <c:v>4.3262856E7</c:v>
                </c:pt>
                <c:pt idx="34">
                  <c:v>6.0113401E7</c:v>
                </c:pt>
                <c:pt idx="35">
                  <c:v>6.3128455E7</c:v>
                </c:pt>
                <c:pt idx="36">
                  <c:v>4.5690343E7</c:v>
                </c:pt>
                <c:pt idx="37">
                  <c:v>8.3069158E7</c:v>
                </c:pt>
                <c:pt idx="38">
                  <c:v>5.9612394E7</c:v>
                </c:pt>
                <c:pt idx="39">
                  <c:v>4.0772389E7</c:v>
                </c:pt>
                <c:pt idx="40">
                  <c:v>6.7794436E7</c:v>
                </c:pt>
                <c:pt idx="41">
                  <c:v>5.6301349E7</c:v>
                </c:pt>
                <c:pt idx="42">
                  <c:v>5.5101555E7</c:v>
                </c:pt>
                <c:pt idx="43">
                  <c:v>4.6266805E7</c:v>
                </c:pt>
                <c:pt idx="44">
                  <c:v>5.0090729E7</c:v>
                </c:pt>
                <c:pt idx="45">
                  <c:v>9.2876185E7</c:v>
                </c:pt>
                <c:pt idx="46">
                  <c:v>7.4235626E7</c:v>
                </c:pt>
                <c:pt idx="47">
                  <c:v>8.3936846E7</c:v>
                </c:pt>
                <c:pt idx="48">
                  <c:v>2.7676064E7</c:v>
                </c:pt>
                <c:pt idx="49">
                  <c:v>4.4485468E7</c:v>
                </c:pt>
                <c:pt idx="50">
                  <c:v>4.0947171E7</c:v>
                </c:pt>
                <c:pt idx="51">
                  <c:v>6.0728896E7</c:v>
                </c:pt>
                <c:pt idx="52">
                  <c:v>3.3655274E7</c:v>
                </c:pt>
                <c:pt idx="53">
                  <c:v>3.9058124E7</c:v>
                </c:pt>
                <c:pt idx="54">
                  <c:v>5.7288415E7</c:v>
                </c:pt>
                <c:pt idx="55">
                  <c:v>2.9134445E7</c:v>
                </c:pt>
                <c:pt idx="56">
                  <c:v>3.9294369E7</c:v>
                </c:pt>
                <c:pt idx="57">
                  <c:v>2.8660824E7</c:v>
                </c:pt>
                <c:pt idx="58">
                  <c:v>4.8695009E7</c:v>
                </c:pt>
                <c:pt idx="59">
                  <c:v>3.9989359E7</c:v>
                </c:pt>
                <c:pt idx="60">
                  <c:v>9.4914169E7</c:v>
                </c:pt>
                <c:pt idx="61">
                  <c:v>7.2809709E7</c:v>
                </c:pt>
                <c:pt idx="62">
                  <c:v>8.5540385E7</c:v>
                </c:pt>
                <c:pt idx="63">
                  <c:v>3.8026509E7</c:v>
                </c:pt>
                <c:pt idx="64">
                  <c:v>4.8329279E7</c:v>
                </c:pt>
                <c:pt idx="65">
                  <c:v>4.4181665E7</c:v>
                </c:pt>
                <c:pt idx="66">
                  <c:v>4.6260569E7</c:v>
                </c:pt>
                <c:pt idx="67">
                  <c:v>4.1904846E7</c:v>
                </c:pt>
                <c:pt idx="68">
                  <c:v>4.1364648E7</c:v>
                </c:pt>
                <c:pt idx="69">
                  <c:v>4.4076464E7</c:v>
                </c:pt>
                <c:pt idx="70">
                  <c:v>6.4491566E7</c:v>
                </c:pt>
                <c:pt idx="71">
                  <c:v>5.5629234E7</c:v>
                </c:pt>
                <c:pt idx="72">
                  <c:v>3.5809894E7</c:v>
                </c:pt>
                <c:pt idx="73">
                  <c:v>3.3497634E7</c:v>
                </c:pt>
                <c:pt idx="74">
                  <c:v>2.3183208E7</c:v>
                </c:pt>
                <c:pt idx="75">
                  <c:v>1.8429503E7</c:v>
                </c:pt>
                <c:pt idx="76">
                  <c:v>2.2632633E7</c:v>
                </c:pt>
                <c:pt idx="77">
                  <c:v>1.5184358E7</c:v>
                </c:pt>
                <c:pt idx="78">
                  <c:v>2.5717423E7</c:v>
                </c:pt>
                <c:pt idx="79">
                  <c:v>1.7456134E7</c:v>
                </c:pt>
                <c:pt idx="80">
                  <c:v>5.256353E7</c:v>
                </c:pt>
                <c:pt idx="81">
                  <c:v>1.8881261E7</c:v>
                </c:pt>
                <c:pt idx="82">
                  <c:v>4.9837831E7</c:v>
                </c:pt>
                <c:pt idx="83">
                  <c:v>5.2543623E7</c:v>
                </c:pt>
                <c:pt idx="84">
                  <c:v>1.6008852E7</c:v>
                </c:pt>
                <c:pt idx="85">
                  <c:v>2.2163572E7</c:v>
                </c:pt>
                <c:pt idx="86">
                  <c:v>1.0727723E7</c:v>
                </c:pt>
                <c:pt idx="87">
                  <c:v>5.061759E6</c:v>
                </c:pt>
                <c:pt idx="88">
                  <c:v>8.058876E6</c:v>
                </c:pt>
                <c:pt idx="89">
                  <c:v>9.601308E6</c:v>
                </c:pt>
                <c:pt idx="90">
                  <c:v>1.0437247E7</c:v>
                </c:pt>
                <c:pt idx="91">
                  <c:v>8.860492E6</c:v>
                </c:pt>
                <c:pt idx="92">
                  <c:v>1.6161838E7</c:v>
                </c:pt>
                <c:pt idx="93">
                  <c:v>1.5210522E7</c:v>
                </c:pt>
                <c:pt idx="94">
                  <c:v>1.2274364E7</c:v>
                </c:pt>
                <c:pt idx="95">
                  <c:v>9.31347E6</c:v>
                </c:pt>
                <c:pt idx="96">
                  <c:v>2.9026525E7</c:v>
                </c:pt>
                <c:pt idx="97">
                  <c:v>3.0373218E7</c:v>
                </c:pt>
                <c:pt idx="98">
                  <c:v>3.2822518E7</c:v>
                </c:pt>
                <c:pt idx="99">
                  <c:v>3.2700721E7</c:v>
                </c:pt>
                <c:pt idx="100">
                  <c:v>5.149958E7</c:v>
                </c:pt>
                <c:pt idx="101">
                  <c:v>5.526825E7</c:v>
                </c:pt>
                <c:pt idx="102">
                  <c:v>3.4668174E7</c:v>
                </c:pt>
                <c:pt idx="103">
                  <c:v>3.4508905E7</c:v>
                </c:pt>
                <c:pt idx="104">
                  <c:v>4.2042042E7</c:v>
                </c:pt>
                <c:pt idx="105">
                  <c:v>3.3933317E7</c:v>
                </c:pt>
                <c:pt idx="106">
                  <c:v>5.2751686E7</c:v>
                </c:pt>
                <c:pt idx="107">
                  <c:v>6.4582059E7</c:v>
                </c:pt>
                <c:pt idx="108">
                  <c:v>2.6881477E7</c:v>
                </c:pt>
                <c:pt idx="109">
                  <c:v>5.1793634E7</c:v>
                </c:pt>
                <c:pt idx="110">
                  <c:v>2.9123367E7</c:v>
                </c:pt>
                <c:pt idx="111">
                  <c:v>1.9862749E7</c:v>
                </c:pt>
                <c:pt idx="112">
                  <c:v>2.5992696E7</c:v>
                </c:pt>
                <c:pt idx="113">
                  <c:v>2.5971229E7</c:v>
                </c:pt>
                <c:pt idx="114">
                  <c:v>2.9032312E7</c:v>
                </c:pt>
                <c:pt idx="115">
                  <c:v>3.2273934E7</c:v>
                </c:pt>
                <c:pt idx="116">
                  <c:v>6.4636983E7</c:v>
                </c:pt>
                <c:pt idx="117">
                  <c:v>3.4671738E7</c:v>
                </c:pt>
                <c:pt idx="118">
                  <c:v>4.539613E7</c:v>
                </c:pt>
                <c:pt idx="119">
                  <c:v>4.0086877E7</c:v>
                </c:pt>
              </c:numCache>
            </c:numRef>
          </c:xVal>
          <c:yVal>
            <c:numRef>
              <c:f>'[no-weights.xlsx]Sheet1'!$I$2:$I$121</c:f>
              <c:numCache>
                <c:formatCode>General</c:formatCode>
                <c:ptCount val="120"/>
                <c:pt idx="0">
                  <c:v>3875.0</c:v>
                </c:pt>
                <c:pt idx="1">
                  <c:v>4120.0</c:v>
                </c:pt>
                <c:pt idx="2">
                  <c:v>4159.0</c:v>
                </c:pt>
                <c:pt idx="3">
                  <c:v>3608.0</c:v>
                </c:pt>
                <c:pt idx="4">
                  <c:v>4084.0</c:v>
                </c:pt>
                <c:pt idx="5">
                  <c:v>3624.0</c:v>
                </c:pt>
                <c:pt idx="6">
                  <c:v>3881.0</c:v>
                </c:pt>
                <c:pt idx="7">
                  <c:v>4127.0</c:v>
                </c:pt>
                <c:pt idx="8">
                  <c:v>3340.0</c:v>
                </c:pt>
                <c:pt idx="9">
                  <c:v>3675.0</c:v>
                </c:pt>
                <c:pt idx="10">
                  <c:v>4083.0</c:v>
                </c:pt>
                <c:pt idx="11">
                  <c:v>4266.0</c:v>
                </c:pt>
                <c:pt idx="12">
                  <c:v>3958.0</c:v>
                </c:pt>
                <c:pt idx="13">
                  <c:v>4187.0</c:v>
                </c:pt>
                <c:pt idx="14">
                  <c:v>4084.0</c:v>
                </c:pt>
                <c:pt idx="15">
                  <c:v>3908.0</c:v>
                </c:pt>
                <c:pt idx="16">
                  <c:v>4026.0</c:v>
                </c:pt>
                <c:pt idx="17">
                  <c:v>3830.0</c:v>
                </c:pt>
                <c:pt idx="18">
                  <c:v>4138.0</c:v>
                </c:pt>
                <c:pt idx="19">
                  <c:v>3882.0</c:v>
                </c:pt>
                <c:pt idx="20">
                  <c:v>4130.0</c:v>
                </c:pt>
                <c:pt idx="21">
                  <c:v>4245.0</c:v>
                </c:pt>
                <c:pt idx="22">
                  <c:v>3544.0</c:v>
                </c:pt>
                <c:pt idx="23">
                  <c:v>4258.0</c:v>
                </c:pt>
                <c:pt idx="24">
                  <c:v>4149.0</c:v>
                </c:pt>
                <c:pt idx="25">
                  <c:v>3993.0</c:v>
                </c:pt>
                <c:pt idx="26">
                  <c:v>3942.0</c:v>
                </c:pt>
                <c:pt idx="27">
                  <c:v>4113.0</c:v>
                </c:pt>
                <c:pt idx="28">
                  <c:v>3960.0</c:v>
                </c:pt>
                <c:pt idx="29">
                  <c:v>4182.0</c:v>
                </c:pt>
                <c:pt idx="30">
                  <c:v>3511.0</c:v>
                </c:pt>
                <c:pt idx="31">
                  <c:v>3793.0</c:v>
                </c:pt>
                <c:pt idx="32">
                  <c:v>3961.0</c:v>
                </c:pt>
                <c:pt idx="33">
                  <c:v>4078.0</c:v>
                </c:pt>
                <c:pt idx="34">
                  <c:v>3720.0</c:v>
                </c:pt>
                <c:pt idx="35">
                  <c:v>3870.0</c:v>
                </c:pt>
                <c:pt idx="36">
                  <c:v>4118.0</c:v>
                </c:pt>
                <c:pt idx="37">
                  <c:v>3599.0</c:v>
                </c:pt>
                <c:pt idx="38">
                  <c:v>3932.0</c:v>
                </c:pt>
                <c:pt idx="39">
                  <c:v>4176.0</c:v>
                </c:pt>
                <c:pt idx="40">
                  <c:v>3818.0</c:v>
                </c:pt>
                <c:pt idx="41">
                  <c:v>3877.0</c:v>
                </c:pt>
                <c:pt idx="42">
                  <c:v>3915.0</c:v>
                </c:pt>
                <c:pt idx="43">
                  <c:v>4037.0</c:v>
                </c:pt>
                <c:pt idx="44">
                  <c:v>4094.0</c:v>
                </c:pt>
                <c:pt idx="45">
                  <c:v>3750.0</c:v>
                </c:pt>
                <c:pt idx="46">
                  <c:v>3889.0</c:v>
                </c:pt>
                <c:pt idx="47">
                  <c:v>3730.0</c:v>
                </c:pt>
                <c:pt idx="48">
                  <c:v>4278.0</c:v>
                </c:pt>
                <c:pt idx="49">
                  <c:v>3941.0</c:v>
                </c:pt>
                <c:pt idx="50">
                  <c:v>4001.0</c:v>
                </c:pt>
                <c:pt idx="51">
                  <c:v>4045.0</c:v>
                </c:pt>
                <c:pt idx="52">
                  <c:v>4129.0</c:v>
                </c:pt>
                <c:pt idx="53">
                  <c:v>3888.0</c:v>
                </c:pt>
                <c:pt idx="54">
                  <c:v>3675.0</c:v>
                </c:pt>
                <c:pt idx="55">
                  <c:v>4229.0</c:v>
                </c:pt>
                <c:pt idx="56">
                  <c:v>3919.0</c:v>
                </c:pt>
                <c:pt idx="57">
                  <c:v>4211.0</c:v>
                </c:pt>
                <c:pt idx="58">
                  <c:v>3784.0</c:v>
                </c:pt>
                <c:pt idx="59">
                  <c:v>3908.0</c:v>
                </c:pt>
                <c:pt idx="60">
                  <c:v>3655.0</c:v>
                </c:pt>
                <c:pt idx="61">
                  <c:v>3956.0</c:v>
                </c:pt>
                <c:pt idx="62">
                  <c:v>3731.0</c:v>
                </c:pt>
                <c:pt idx="63">
                  <c:v>4223.0</c:v>
                </c:pt>
                <c:pt idx="64">
                  <c:v>4040.0</c:v>
                </c:pt>
                <c:pt idx="65">
                  <c:v>4026.0</c:v>
                </c:pt>
                <c:pt idx="66">
                  <c:v>4090.0</c:v>
                </c:pt>
                <c:pt idx="67">
                  <c:v>4007.0</c:v>
                </c:pt>
                <c:pt idx="68">
                  <c:v>4126.0</c:v>
                </c:pt>
                <c:pt idx="69">
                  <c:v>4233.0</c:v>
                </c:pt>
                <c:pt idx="70">
                  <c:v>3901.0</c:v>
                </c:pt>
                <c:pt idx="71">
                  <c:v>4006.0</c:v>
                </c:pt>
                <c:pt idx="72">
                  <c:v>4156.0</c:v>
                </c:pt>
                <c:pt idx="73">
                  <c:v>4175.0</c:v>
                </c:pt>
                <c:pt idx="74">
                  <c:v>4218.0</c:v>
                </c:pt>
                <c:pt idx="75">
                  <c:v>4253.0</c:v>
                </c:pt>
                <c:pt idx="76">
                  <c:v>4229.0</c:v>
                </c:pt>
                <c:pt idx="77">
                  <c:v>4285.0</c:v>
                </c:pt>
                <c:pt idx="78">
                  <c:v>4104.0</c:v>
                </c:pt>
                <c:pt idx="79">
                  <c:v>4266.0</c:v>
                </c:pt>
                <c:pt idx="80">
                  <c:v>3732.0</c:v>
                </c:pt>
                <c:pt idx="81">
                  <c:v>4270.0</c:v>
                </c:pt>
                <c:pt idx="82">
                  <c:v>3842.0</c:v>
                </c:pt>
                <c:pt idx="83">
                  <c:v>3898.0</c:v>
                </c:pt>
                <c:pt idx="84">
                  <c:v>4273.0</c:v>
                </c:pt>
                <c:pt idx="85">
                  <c:v>4008.0</c:v>
                </c:pt>
                <c:pt idx="86">
                  <c:v>4210.0</c:v>
                </c:pt>
                <c:pt idx="87">
                  <c:v>4209.0</c:v>
                </c:pt>
                <c:pt idx="88">
                  <c:v>4256.0</c:v>
                </c:pt>
                <c:pt idx="89">
                  <c:v>4190.0</c:v>
                </c:pt>
                <c:pt idx="90">
                  <c:v>4233.0</c:v>
                </c:pt>
                <c:pt idx="91">
                  <c:v>4234.0</c:v>
                </c:pt>
                <c:pt idx="92">
                  <c:v>4191.0</c:v>
                </c:pt>
                <c:pt idx="93">
                  <c:v>4103.0</c:v>
                </c:pt>
                <c:pt idx="94">
                  <c:v>4160.0</c:v>
                </c:pt>
                <c:pt idx="95">
                  <c:v>4188.0</c:v>
                </c:pt>
                <c:pt idx="96">
                  <c:v>4244.0</c:v>
                </c:pt>
                <c:pt idx="97">
                  <c:v>4287.0</c:v>
                </c:pt>
                <c:pt idx="98">
                  <c:v>4211.0</c:v>
                </c:pt>
                <c:pt idx="99">
                  <c:v>4152.0</c:v>
                </c:pt>
                <c:pt idx="100">
                  <c:v>3850.0</c:v>
                </c:pt>
                <c:pt idx="101">
                  <c:v>3873.0</c:v>
                </c:pt>
                <c:pt idx="102">
                  <c:v>4166.0</c:v>
                </c:pt>
                <c:pt idx="103">
                  <c:v>4190.0</c:v>
                </c:pt>
                <c:pt idx="104">
                  <c:v>4066.0</c:v>
                </c:pt>
                <c:pt idx="105">
                  <c:v>4199.0</c:v>
                </c:pt>
                <c:pt idx="106">
                  <c:v>3865.0</c:v>
                </c:pt>
                <c:pt idx="107">
                  <c:v>3716.0</c:v>
                </c:pt>
                <c:pt idx="108">
                  <c:v>4214.0</c:v>
                </c:pt>
                <c:pt idx="109">
                  <c:v>3804.0</c:v>
                </c:pt>
                <c:pt idx="110">
                  <c:v>4127.0</c:v>
                </c:pt>
                <c:pt idx="111">
                  <c:v>4376.0</c:v>
                </c:pt>
                <c:pt idx="112">
                  <c:v>4311.0</c:v>
                </c:pt>
                <c:pt idx="113">
                  <c:v>4236.0</c:v>
                </c:pt>
                <c:pt idx="114">
                  <c:v>4223.0</c:v>
                </c:pt>
                <c:pt idx="115">
                  <c:v>4131.0</c:v>
                </c:pt>
                <c:pt idx="116">
                  <c:v>3612.0</c:v>
                </c:pt>
                <c:pt idx="117">
                  <c:v>3998.0</c:v>
                </c:pt>
                <c:pt idx="118">
                  <c:v>3998.0</c:v>
                </c:pt>
                <c:pt idx="119">
                  <c:v>4020.0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'[no-weights.xlsx]Sheet1'!$J$1</c:f>
              <c:strCache>
                <c:ptCount val="1"/>
                <c:pt idx="0">
                  <c:v>totalLevelCells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42935234478055"/>
                  <c:y val="0.000708450882142406"/>
                </c:manualLayout>
              </c:layout>
              <c:numFmt formatCode="General" sourceLinked="0"/>
            </c:trendlineLbl>
          </c:trendline>
          <c:xVal>
            <c:numRef>
              <c:f>'[no-weights.xlsx]Sheet1'!$F$2:$F$121</c:f>
              <c:numCache>
                <c:formatCode>General</c:formatCode>
                <c:ptCount val="120"/>
                <c:pt idx="0">
                  <c:v>5.338294E7</c:v>
                </c:pt>
                <c:pt idx="1">
                  <c:v>3.939054E7</c:v>
                </c:pt>
                <c:pt idx="2">
                  <c:v>4.0588244E7</c:v>
                </c:pt>
                <c:pt idx="3">
                  <c:v>6.8063377E7</c:v>
                </c:pt>
                <c:pt idx="4">
                  <c:v>4.9612296E7</c:v>
                </c:pt>
                <c:pt idx="5">
                  <c:v>7.4513925E7</c:v>
                </c:pt>
                <c:pt idx="6">
                  <c:v>5.5881469E7</c:v>
                </c:pt>
                <c:pt idx="7">
                  <c:v>3.9004042E7</c:v>
                </c:pt>
                <c:pt idx="8">
                  <c:v>9.0254207E7</c:v>
                </c:pt>
                <c:pt idx="9">
                  <c:v>6.7366586E7</c:v>
                </c:pt>
                <c:pt idx="10">
                  <c:v>4.6042976E7</c:v>
                </c:pt>
                <c:pt idx="11">
                  <c:v>3.4731542E7</c:v>
                </c:pt>
                <c:pt idx="12">
                  <c:v>3.6164773E7</c:v>
                </c:pt>
                <c:pt idx="13">
                  <c:v>3.0759312E7</c:v>
                </c:pt>
                <c:pt idx="14">
                  <c:v>3.3021111E7</c:v>
                </c:pt>
                <c:pt idx="15">
                  <c:v>4.6817164E7</c:v>
                </c:pt>
                <c:pt idx="16">
                  <c:v>3.9205922E7</c:v>
                </c:pt>
                <c:pt idx="17">
                  <c:v>5.1754939E7</c:v>
                </c:pt>
                <c:pt idx="18">
                  <c:v>3.2686907E7</c:v>
                </c:pt>
                <c:pt idx="19">
                  <c:v>5.2139638E7</c:v>
                </c:pt>
                <c:pt idx="20">
                  <c:v>3.4800624E7</c:v>
                </c:pt>
                <c:pt idx="21">
                  <c:v>3.0941857E7</c:v>
                </c:pt>
                <c:pt idx="22">
                  <c:v>6.7354438E7</c:v>
                </c:pt>
                <c:pt idx="23">
                  <c:v>3.4203588E7</c:v>
                </c:pt>
                <c:pt idx="24">
                  <c:v>4.0192389E7</c:v>
                </c:pt>
                <c:pt idx="25">
                  <c:v>4.6704992E7</c:v>
                </c:pt>
                <c:pt idx="26">
                  <c:v>4.9672296E7</c:v>
                </c:pt>
                <c:pt idx="27">
                  <c:v>4.188101E7</c:v>
                </c:pt>
                <c:pt idx="28">
                  <c:v>4.670646E7</c:v>
                </c:pt>
                <c:pt idx="29">
                  <c:v>3.733863E7</c:v>
                </c:pt>
                <c:pt idx="30">
                  <c:v>9.6106861E7</c:v>
                </c:pt>
                <c:pt idx="31">
                  <c:v>7.2805885E7</c:v>
                </c:pt>
                <c:pt idx="32">
                  <c:v>6.4192651E7</c:v>
                </c:pt>
                <c:pt idx="33">
                  <c:v>4.3262856E7</c:v>
                </c:pt>
                <c:pt idx="34">
                  <c:v>6.0113401E7</c:v>
                </c:pt>
                <c:pt idx="35">
                  <c:v>6.3128455E7</c:v>
                </c:pt>
                <c:pt idx="36">
                  <c:v>4.5690343E7</c:v>
                </c:pt>
                <c:pt idx="37">
                  <c:v>8.3069158E7</c:v>
                </c:pt>
                <c:pt idx="38">
                  <c:v>5.9612394E7</c:v>
                </c:pt>
                <c:pt idx="39">
                  <c:v>4.0772389E7</c:v>
                </c:pt>
                <c:pt idx="40">
                  <c:v>6.7794436E7</c:v>
                </c:pt>
                <c:pt idx="41">
                  <c:v>5.6301349E7</c:v>
                </c:pt>
                <c:pt idx="42">
                  <c:v>5.5101555E7</c:v>
                </c:pt>
                <c:pt idx="43">
                  <c:v>4.6266805E7</c:v>
                </c:pt>
                <c:pt idx="44">
                  <c:v>5.0090729E7</c:v>
                </c:pt>
                <c:pt idx="45">
                  <c:v>9.2876185E7</c:v>
                </c:pt>
                <c:pt idx="46">
                  <c:v>7.4235626E7</c:v>
                </c:pt>
                <c:pt idx="47">
                  <c:v>8.3936846E7</c:v>
                </c:pt>
                <c:pt idx="48">
                  <c:v>2.7676064E7</c:v>
                </c:pt>
                <c:pt idx="49">
                  <c:v>4.4485468E7</c:v>
                </c:pt>
                <c:pt idx="50">
                  <c:v>4.0947171E7</c:v>
                </c:pt>
                <c:pt idx="51">
                  <c:v>6.0728896E7</c:v>
                </c:pt>
                <c:pt idx="52">
                  <c:v>3.3655274E7</c:v>
                </c:pt>
                <c:pt idx="53">
                  <c:v>3.9058124E7</c:v>
                </c:pt>
                <c:pt idx="54">
                  <c:v>5.7288415E7</c:v>
                </c:pt>
                <c:pt idx="55">
                  <c:v>2.9134445E7</c:v>
                </c:pt>
                <c:pt idx="56">
                  <c:v>3.9294369E7</c:v>
                </c:pt>
                <c:pt idx="57">
                  <c:v>2.8660824E7</c:v>
                </c:pt>
                <c:pt idx="58">
                  <c:v>4.8695009E7</c:v>
                </c:pt>
                <c:pt idx="59">
                  <c:v>3.9989359E7</c:v>
                </c:pt>
                <c:pt idx="60">
                  <c:v>9.4914169E7</c:v>
                </c:pt>
                <c:pt idx="61">
                  <c:v>7.2809709E7</c:v>
                </c:pt>
                <c:pt idx="62">
                  <c:v>8.5540385E7</c:v>
                </c:pt>
                <c:pt idx="63">
                  <c:v>3.8026509E7</c:v>
                </c:pt>
                <c:pt idx="64">
                  <c:v>4.8329279E7</c:v>
                </c:pt>
                <c:pt idx="65">
                  <c:v>4.4181665E7</c:v>
                </c:pt>
                <c:pt idx="66">
                  <c:v>4.6260569E7</c:v>
                </c:pt>
                <c:pt idx="67">
                  <c:v>4.1904846E7</c:v>
                </c:pt>
                <c:pt idx="68">
                  <c:v>4.1364648E7</c:v>
                </c:pt>
                <c:pt idx="69">
                  <c:v>4.4076464E7</c:v>
                </c:pt>
                <c:pt idx="70">
                  <c:v>6.4491566E7</c:v>
                </c:pt>
                <c:pt idx="71">
                  <c:v>5.5629234E7</c:v>
                </c:pt>
                <c:pt idx="72">
                  <c:v>3.5809894E7</c:v>
                </c:pt>
                <c:pt idx="73">
                  <c:v>3.3497634E7</c:v>
                </c:pt>
                <c:pt idx="74">
                  <c:v>2.3183208E7</c:v>
                </c:pt>
                <c:pt idx="75">
                  <c:v>1.8429503E7</c:v>
                </c:pt>
                <c:pt idx="76">
                  <c:v>2.2632633E7</c:v>
                </c:pt>
                <c:pt idx="77">
                  <c:v>1.5184358E7</c:v>
                </c:pt>
                <c:pt idx="78">
                  <c:v>2.5717423E7</c:v>
                </c:pt>
                <c:pt idx="79">
                  <c:v>1.7456134E7</c:v>
                </c:pt>
                <c:pt idx="80">
                  <c:v>5.256353E7</c:v>
                </c:pt>
                <c:pt idx="81">
                  <c:v>1.8881261E7</c:v>
                </c:pt>
                <c:pt idx="82">
                  <c:v>4.9837831E7</c:v>
                </c:pt>
                <c:pt idx="83">
                  <c:v>5.2543623E7</c:v>
                </c:pt>
                <c:pt idx="84">
                  <c:v>1.6008852E7</c:v>
                </c:pt>
                <c:pt idx="85">
                  <c:v>2.2163572E7</c:v>
                </c:pt>
                <c:pt idx="86">
                  <c:v>1.0727723E7</c:v>
                </c:pt>
                <c:pt idx="87">
                  <c:v>5.061759E6</c:v>
                </c:pt>
                <c:pt idx="88">
                  <c:v>8.058876E6</c:v>
                </c:pt>
                <c:pt idx="89">
                  <c:v>9.601308E6</c:v>
                </c:pt>
                <c:pt idx="90">
                  <c:v>1.0437247E7</c:v>
                </c:pt>
                <c:pt idx="91">
                  <c:v>8.860492E6</c:v>
                </c:pt>
                <c:pt idx="92">
                  <c:v>1.6161838E7</c:v>
                </c:pt>
                <c:pt idx="93">
                  <c:v>1.5210522E7</c:v>
                </c:pt>
                <c:pt idx="94">
                  <c:v>1.2274364E7</c:v>
                </c:pt>
                <c:pt idx="95">
                  <c:v>9.31347E6</c:v>
                </c:pt>
                <c:pt idx="96">
                  <c:v>2.9026525E7</c:v>
                </c:pt>
                <c:pt idx="97">
                  <c:v>3.0373218E7</c:v>
                </c:pt>
                <c:pt idx="98">
                  <c:v>3.2822518E7</c:v>
                </c:pt>
                <c:pt idx="99">
                  <c:v>3.2700721E7</c:v>
                </c:pt>
                <c:pt idx="100">
                  <c:v>5.149958E7</c:v>
                </c:pt>
                <c:pt idx="101">
                  <c:v>5.526825E7</c:v>
                </c:pt>
                <c:pt idx="102">
                  <c:v>3.4668174E7</c:v>
                </c:pt>
                <c:pt idx="103">
                  <c:v>3.4508905E7</c:v>
                </c:pt>
                <c:pt idx="104">
                  <c:v>4.2042042E7</c:v>
                </c:pt>
                <c:pt idx="105">
                  <c:v>3.3933317E7</c:v>
                </c:pt>
                <c:pt idx="106">
                  <c:v>5.2751686E7</c:v>
                </c:pt>
                <c:pt idx="107">
                  <c:v>6.4582059E7</c:v>
                </c:pt>
                <c:pt idx="108">
                  <c:v>2.6881477E7</c:v>
                </c:pt>
                <c:pt idx="109">
                  <c:v>5.1793634E7</c:v>
                </c:pt>
                <c:pt idx="110">
                  <c:v>2.9123367E7</c:v>
                </c:pt>
                <c:pt idx="111">
                  <c:v>1.9862749E7</c:v>
                </c:pt>
                <c:pt idx="112">
                  <c:v>2.5992696E7</c:v>
                </c:pt>
                <c:pt idx="113">
                  <c:v>2.5971229E7</c:v>
                </c:pt>
                <c:pt idx="114">
                  <c:v>2.9032312E7</c:v>
                </c:pt>
                <c:pt idx="115">
                  <c:v>3.2273934E7</c:v>
                </c:pt>
                <c:pt idx="116">
                  <c:v>6.4636983E7</c:v>
                </c:pt>
                <c:pt idx="117">
                  <c:v>3.4671738E7</c:v>
                </c:pt>
                <c:pt idx="118">
                  <c:v>4.539613E7</c:v>
                </c:pt>
                <c:pt idx="119">
                  <c:v>4.0086877E7</c:v>
                </c:pt>
              </c:numCache>
            </c:numRef>
          </c:xVal>
          <c:yVal>
            <c:numRef>
              <c:f>'[no-weights.xlsx]Sheet1'!$J$2:$J$121</c:f>
              <c:numCache>
                <c:formatCode>General</c:formatCode>
                <c:ptCount val="120"/>
                <c:pt idx="0">
                  <c:v>38552.0</c:v>
                </c:pt>
                <c:pt idx="1">
                  <c:v>46718.0</c:v>
                </c:pt>
                <c:pt idx="2">
                  <c:v>42856.0</c:v>
                </c:pt>
                <c:pt idx="3">
                  <c:v>35322.0</c:v>
                </c:pt>
                <c:pt idx="4">
                  <c:v>40188.0</c:v>
                </c:pt>
                <c:pt idx="5">
                  <c:v>31857.0</c:v>
                </c:pt>
                <c:pt idx="6">
                  <c:v>38958.0</c:v>
                </c:pt>
                <c:pt idx="7">
                  <c:v>49100.0</c:v>
                </c:pt>
                <c:pt idx="8">
                  <c:v>26191.0</c:v>
                </c:pt>
                <c:pt idx="9">
                  <c:v>35319.0</c:v>
                </c:pt>
                <c:pt idx="10">
                  <c:v>46208.0</c:v>
                </c:pt>
                <c:pt idx="11">
                  <c:v>49002.0</c:v>
                </c:pt>
                <c:pt idx="12">
                  <c:v>45188.0</c:v>
                </c:pt>
                <c:pt idx="13">
                  <c:v>45705.0</c:v>
                </c:pt>
                <c:pt idx="14">
                  <c:v>47436.0</c:v>
                </c:pt>
                <c:pt idx="15">
                  <c:v>41978.0</c:v>
                </c:pt>
                <c:pt idx="16">
                  <c:v>42077.0</c:v>
                </c:pt>
                <c:pt idx="17">
                  <c:v>41042.0</c:v>
                </c:pt>
                <c:pt idx="18">
                  <c:v>44122.0</c:v>
                </c:pt>
                <c:pt idx="19">
                  <c:v>38157.0</c:v>
                </c:pt>
                <c:pt idx="20">
                  <c:v>43551.0</c:v>
                </c:pt>
                <c:pt idx="21">
                  <c:v>46992.0</c:v>
                </c:pt>
                <c:pt idx="22">
                  <c:v>34641.0</c:v>
                </c:pt>
                <c:pt idx="23">
                  <c:v>43396.0</c:v>
                </c:pt>
                <c:pt idx="24">
                  <c:v>44177.0</c:v>
                </c:pt>
                <c:pt idx="25">
                  <c:v>44491.0</c:v>
                </c:pt>
                <c:pt idx="26">
                  <c:v>42783.0</c:v>
                </c:pt>
                <c:pt idx="27">
                  <c:v>44131.0</c:v>
                </c:pt>
                <c:pt idx="28">
                  <c:v>46554.0</c:v>
                </c:pt>
                <c:pt idx="29">
                  <c:v>48190.0</c:v>
                </c:pt>
                <c:pt idx="30">
                  <c:v>17014.0</c:v>
                </c:pt>
                <c:pt idx="31">
                  <c:v>23718.0</c:v>
                </c:pt>
                <c:pt idx="32">
                  <c:v>26296.0</c:v>
                </c:pt>
                <c:pt idx="33">
                  <c:v>45390.0</c:v>
                </c:pt>
                <c:pt idx="34">
                  <c:v>40118.0</c:v>
                </c:pt>
                <c:pt idx="35">
                  <c:v>35653.0</c:v>
                </c:pt>
                <c:pt idx="36">
                  <c:v>41136.0</c:v>
                </c:pt>
                <c:pt idx="37">
                  <c:v>27853.0</c:v>
                </c:pt>
                <c:pt idx="38">
                  <c:v>39429.0</c:v>
                </c:pt>
                <c:pt idx="39">
                  <c:v>50572.0</c:v>
                </c:pt>
                <c:pt idx="40">
                  <c:v>37274.0</c:v>
                </c:pt>
                <c:pt idx="41">
                  <c:v>39292.0</c:v>
                </c:pt>
                <c:pt idx="42">
                  <c:v>41369.0</c:v>
                </c:pt>
                <c:pt idx="43">
                  <c:v>46358.0</c:v>
                </c:pt>
                <c:pt idx="44">
                  <c:v>42352.0</c:v>
                </c:pt>
                <c:pt idx="45">
                  <c:v>15917.0</c:v>
                </c:pt>
                <c:pt idx="46">
                  <c:v>27385.0</c:v>
                </c:pt>
                <c:pt idx="47">
                  <c:v>25123.0</c:v>
                </c:pt>
                <c:pt idx="48">
                  <c:v>48407.0</c:v>
                </c:pt>
                <c:pt idx="49">
                  <c:v>41407.0</c:v>
                </c:pt>
                <c:pt idx="50">
                  <c:v>41537.0</c:v>
                </c:pt>
                <c:pt idx="51">
                  <c:v>21504.0</c:v>
                </c:pt>
                <c:pt idx="52">
                  <c:v>45013.0</c:v>
                </c:pt>
                <c:pt idx="53">
                  <c:v>43143.0</c:v>
                </c:pt>
                <c:pt idx="54">
                  <c:v>41286.0</c:v>
                </c:pt>
                <c:pt idx="55">
                  <c:v>47705.0</c:v>
                </c:pt>
                <c:pt idx="56">
                  <c:v>45158.0</c:v>
                </c:pt>
                <c:pt idx="57">
                  <c:v>48830.0</c:v>
                </c:pt>
                <c:pt idx="58">
                  <c:v>40747.0</c:v>
                </c:pt>
                <c:pt idx="59">
                  <c:v>43191.0</c:v>
                </c:pt>
                <c:pt idx="60">
                  <c:v>16934.0</c:v>
                </c:pt>
                <c:pt idx="61">
                  <c:v>21468.0</c:v>
                </c:pt>
                <c:pt idx="62">
                  <c:v>18806.0</c:v>
                </c:pt>
                <c:pt idx="63">
                  <c:v>49406.0</c:v>
                </c:pt>
                <c:pt idx="64">
                  <c:v>40142.0</c:v>
                </c:pt>
                <c:pt idx="65">
                  <c:v>45119.0</c:v>
                </c:pt>
                <c:pt idx="66">
                  <c:v>43462.0</c:v>
                </c:pt>
                <c:pt idx="67">
                  <c:v>46353.0</c:v>
                </c:pt>
                <c:pt idx="68">
                  <c:v>47131.0</c:v>
                </c:pt>
                <c:pt idx="69">
                  <c:v>40056.0</c:v>
                </c:pt>
                <c:pt idx="70">
                  <c:v>30798.0</c:v>
                </c:pt>
                <c:pt idx="71">
                  <c:v>36940.0</c:v>
                </c:pt>
                <c:pt idx="72">
                  <c:v>40137.0</c:v>
                </c:pt>
                <c:pt idx="73">
                  <c:v>43036.0</c:v>
                </c:pt>
                <c:pt idx="74">
                  <c:v>48740.0</c:v>
                </c:pt>
                <c:pt idx="75">
                  <c:v>52147.0</c:v>
                </c:pt>
                <c:pt idx="76">
                  <c:v>51340.0</c:v>
                </c:pt>
                <c:pt idx="77">
                  <c:v>53660.0</c:v>
                </c:pt>
                <c:pt idx="78">
                  <c:v>47507.0</c:v>
                </c:pt>
                <c:pt idx="79">
                  <c:v>52691.0</c:v>
                </c:pt>
                <c:pt idx="80">
                  <c:v>36500.0</c:v>
                </c:pt>
                <c:pt idx="81">
                  <c:v>53364.0</c:v>
                </c:pt>
                <c:pt idx="82">
                  <c:v>33162.0</c:v>
                </c:pt>
                <c:pt idx="83">
                  <c:v>33651.0</c:v>
                </c:pt>
                <c:pt idx="84">
                  <c:v>45047.0</c:v>
                </c:pt>
                <c:pt idx="85">
                  <c:v>48258.0</c:v>
                </c:pt>
                <c:pt idx="86">
                  <c:v>51669.0</c:v>
                </c:pt>
                <c:pt idx="87">
                  <c:v>51969.0</c:v>
                </c:pt>
                <c:pt idx="88">
                  <c:v>52770.0</c:v>
                </c:pt>
                <c:pt idx="89">
                  <c:v>51683.0</c:v>
                </c:pt>
                <c:pt idx="90">
                  <c:v>50631.0</c:v>
                </c:pt>
                <c:pt idx="91">
                  <c:v>50287.0</c:v>
                </c:pt>
                <c:pt idx="92">
                  <c:v>46274.0</c:v>
                </c:pt>
                <c:pt idx="93">
                  <c:v>47930.0</c:v>
                </c:pt>
                <c:pt idx="94">
                  <c:v>51168.0</c:v>
                </c:pt>
                <c:pt idx="95">
                  <c:v>52048.0</c:v>
                </c:pt>
                <c:pt idx="96">
                  <c:v>52275.0</c:v>
                </c:pt>
                <c:pt idx="97">
                  <c:v>48553.0</c:v>
                </c:pt>
                <c:pt idx="98">
                  <c:v>45927.0</c:v>
                </c:pt>
                <c:pt idx="99">
                  <c:v>47805.0</c:v>
                </c:pt>
                <c:pt idx="100">
                  <c:v>39129.0</c:v>
                </c:pt>
                <c:pt idx="101">
                  <c:v>35917.0</c:v>
                </c:pt>
                <c:pt idx="102">
                  <c:v>45285.0</c:v>
                </c:pt>
                <c:pt idx="103">
                  <c:v>45751.0</c:v>
                </c:pt>
                <c:pt idx="104">
                  <c:v>42026.0</c:v>
                </c:pt>
                <c:pt idx="105">
                  <c:v>44958.0</c:v>
                </c:pt>
                <c:pt idx="106">
                  <c:v>39240.0</c:v>
                </c:pt>
                <c:pt idx="107">
                  <c:v>35524.0</c:v>
                </c:pt>
                <c:pt idx="108">
                  <c:v>47876.0</c:v>
                </c:pt>
                <c:pt idx="109">
                  <c:v>37969.0</c:v>
                </c:pt>
                <c:pt idx="110">
                  <c:v>47134.0</c:v>
                </c:pt>
                <c:pt idx="111">
                  <c:v>52162.0</c:v>
                </c:pt>
                <c:pt idx="112">
                  <c:v>44726.0</c:v>
                </c:pt>
                <c:pt idx="113">
                  <c:v>45071.0</c:v>
                </c:pt>
                <c:pt idx="114">
                  <c:v>44447.0</c:v>
                </c:pt>
                <c:pt idx="115">
                  <c:v>44299.0</c:v>
                </c:pt>
                <c:pt idx="116">
                  <c:v>39497.0</c:v>
                </c:pt>
                <c:pt idx="117">
                  <c:v>44229.0</c:v>
                </c:pt>
                <c:pt idx="118">
                  <c:v>42020.0</c:v>
                </c:pt>
                <c:pt idx="119">
                  <c:v>43664.0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'[no-weights.xlsx]Sheet1'!$K$1</c:f>
              <c:strCache>
                <c:ptCount val="1"/>
                <c:pt idx="0">
                  <c:v>tauTotalLevelEdgeTop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22608238171755"/>
                  <c:y val="-0.104560192008085"/>
                </c:manualLayout>
              </c:layout>
              <c:numFmt formatCode="General" sourceLinked="0"/>
            </c:trendlineLbl>
          </c:trendline>
          <c:xVal>
            <c:numRef>
              <c:f>'[no-weights.xlsx]Sheet1'!$F$2:$F$121</c:f>
              <c:numCache>
                <c:formatCode>General</c:formatCode>
                <c:ptCount val="120"/>
                <c:pt idx="0">
                  <c:v>5.338294E7</c:v>
                </c:pt>
                <c:pt idx="1">
                  <c:v>3.939054E7</c:v>
                </c:pt>
                <c:pt idx="2">
                  <c:v>4.0588244E7</c:v>
                </c:pt>
                <c:pt idx="3">
                  <c:v>6.8063377E7</c:v>
                </c:pt>
                <c:pt idx="4">
                  <c:v>4.9612296E7</c:v>
                </c:pt>
                <c:pt idx="5">
                  <c:v>7.4513925E7</c:v>
                </c:pt>
                <c:pt idx="6">
                  <c:v>5.5881469E7</c:v>
                </c:pt>
                <c:pt idx="7">
                  <c:v>3.9004042E7</c:v>
                </c:pt>
                <c:pt idx="8">
                  <c:v>9.0254207E7</c:v>
                </c:pt>
                <c:pt idx="9">
                  <c:v>6.7366586E7</c:v>
                </c:pt>
                <c:pt idx="10">
                  <c:v>4.6042976E7</c:v>
                </c:pt>
                <c:pt idx="11">
                  <c:v>3.4731542E7</c:v>
                </c:pt>
                <c:pt idx="12">
                  <c:v>3.6164773E7</c:v>
                </c:pt>
                <c:pt idx="13">
                  <c:v>3.0759312E7</c:v>
                </c:pt>
                <c:pt idx="14">
                  <c:v>3.3021111E7</c:v>
                </c:pt>
                <c:pt idx="15">
                  <c:v>4.6817164E7</c:v>
                </c:pt>
                <c:pt idx="16">
                  <c:v>3.9205922E7</c:v>
                </c:pt>
                <c:pt idx="17">
                  <c:v>5.1754939E7</c:v>
                </c:pt>
                <c:pt idx="18">
                  <c:v>3.2686907E7</c:v>
                </c:pt>
                <c:pt idx="19">
                  <c:v>5.2139638E7</c:v>
                </c:pt>
                <c:pt idx="20">
                  <c:v>3.4800624E7</c:v>
                </c:pt>
                <c:pt idx="21">
                  <c:v>3.0941857E7</c:v>
                </c:pt>
                <c:pt idx="22">
                  <c:v>6.7354438E7</c:v>
                </c:pt>
                <c:pt idx="23">
                  <c:v>3.4203588E7</c:v>
                </c:pt>
                <c:pt idx="24">
                  <c:v>4.0192389E7</c:v>
                </c:pt>
                <c:pt idx="25">
                  <c:v>4.6704992E7</c:v>
                </c:pt>
                <c:pt idx="26">
                  <c:v>4.9672296E7</c:v>
                </c:pt>
                <c:pt idx="27">
                  <c:v>4.188101E7</c:v>
                </c:pt>
                <c:pt idx="28">
                  <c:v>4.670646E7</c:v>
                </c:pt>
                <c:pt idx="29">
                  <c:v>3.733863E7</c:v>
                </c:pt>
                <c:pt idx="30">
                  <c:v>9.6106861E7</c:v>
                </c:pt>
                <c:pt idx="31">
                  <c:v>7.2805885E7</c:v>
                </c:pt>
                <c:pt idx="32">
                  <c:v>6.4192651E7</c:v>
                </c:pt>
                <c:pt idx="33">
                  <c:v>4.3262856E7</c:v>
                </c:pt>
                <c:pt idx="34">
                  <c:v>6.0113401E7</c:v>
                </c:pt>
                <c:pt idx="35">
                  <c:v>6.3128455E7</c:v>
                </c:pt>
                <c:pt idx="36">
                  <c:v>4.5690343E7</c:v>
                </c:pt>
                <c:pt idx="37">
                  <c:v>8.3069158E7</c:v>
                </c:pt>
                <c:pt idx="38">
                  <c:v>5.9612394E7</c:v>
                </c:pt>
                <c:pt idx="39">
                  <c:v>4.0772389E7</c:v>
                </c:pt>
                <c:pt idx="40">
                  <c:v>6.7794436E7</c:v>
                </c:pt>
                <c:pt idx="41">
                  <c:v>5.6301349E7</c:v>
                </c:pt>
                <c:pt idx="42">
                  <c:v>5.5101555E7</c:v>
                </c:pt>
                <c:pt idx="43">
                  <c:v>4.6266805E7</c:v>
                </c:pt>
                <c:pt idx="44">
                  <c:v>5.0090729E7</c:v>
                </c:pt>
                <c:pt idx="45">
                  <c:v>9.2876185E7</c:v>
                </c:pt>
                <c:pt idx="46">
                  <c:v>7.4235626E7</c:v>
                </c:pt>
                <c:pt idx="47">
                  <c:v>8.3936846E7</c:v>
                </c:pt>
                <c:pt idx="48">
                  <c:v>2.7676064E7</c:v>
                </c:pt>
                <c:pt idx="49">
                  <c:v>4.4485468E7</c:v>
                </c:pt>
                <c:pt idx="50">
                  <c:v>4.0947171E7</c:v>
                </c:pt>
                <c:pt idx="51">
                  <c:v>6.0728896E7</c:v>
                </c:pt>
                <c:pt idx="52">
                  <c:v>3.3655274E7</c:v>
                </c:pt>
                <c:pt idx="53">
                  <c:v>3.9058124E7</c:v>
                </c:pt>
                <c:pt idx="54">
                  <c:v>5.7288415E7</c:v>
                </c:pt>
                <c:pt idx="55">
                  <c:v>2.9134445E7</c:v>
                </c:pt>
                <c:pt idx="56">
                  <c:v>3.9294369E7</c:v>
                </c:pt>
                <c:pt idx="57">
                  <c:v>2.8660824E7</c:v>
                </c:pt>
                <c:pt idx="58">
                  <c:v>4.8695009E7</c:v>
                </c:pt>
                <c:pt idx="59">
                  <c:v>3.9989359E7</c:v>
                </c:pt>
                <c:pt idx="60">
                  <c:v>9.4914169E7</c:v>
                </c:pt>
                <c:pt idx="61">
                  <c:v>7.2809709E7</c:v>
                </c:pt>
                <c:pt idx="62">
                  <c:v>8.5540385E7</c:v>
                </c:pt>
                <c:pt idx="63">
                  <c:v>3.8026509E7</c:v>
                </c:pt>
                <c:pt idx="64">
                  <c:v>4.8329279E7</c:v>
                </c:pt>
                <c:pt idx="65">
                  <c:v>4.4181665E7</c:v>
                </c:pt>
                <c:pt idx="66">
                  <c:v>4.6260569E7</c:v>
                </c:pt>
                <c:pt idx="67">
                  <c:v>4.1904846E7</c:v>
                </c:pt>
                <c:pt idx="68">
                  <c:v>4.1364648E7</c:v>
                </c:pt>
                <c:pt idx="69">
                  <c:v>4.4076464E7</c:v>
                </c:pt>
                <c:pt idx="70">
                  <c:v>6.4491566E7</c:v>
                </c:pt>
                <c:pt idx="71">
                  <c:v>5.5629234E7</c:v>
                </c:pt>
                <c:pt idx="72">
                  <c:v>3.5809894E7</c:v>
                </c:pt>
                <c:pt idx="73">
                  <c:v>3.3497634E7</c:v>
                </c:pt>
                <c:pt idx="74">
                  <c:v>2.3183208E7</c:v>
                </c:pt>
                <c:pt idx="75">
                  <c:v>1.8429503E7</c:v>
                </c:pt>
                <c:pt idx="76">
                  <c:v>2.2632633E7</c:v>
                </c:pt>
                <c:pt idx="77">
                  <c:v>1.5184358E7</c:v>
                </c:pt>
                <c:pt idx="78">
                  <c:v>2.5717423E7</c:v>
                </c:pt>
                <c:pt idx="79">
                  <c:v>1.7456134E7</c:v>
                </c:pt>
                <c:pt idx="80">
                  <c:v>5.256353E7</c:v>
                </c:pt>
                <c:pt idx="81">
                  <c:v>1.8881261E7</c:v>
                </c:pt>
                <c:pt idx="82">
                  <c:v>4.9837831E7</c:v>
                </c:pt>
                <c:pt idx="83">
                  <c:v>5.2543623E7</c:v>
                </c:pt>
                <c:pt idx="84">
                  <c:v>1.6008852E7</c:v>
                </c:pt>
                <c:pt idx="85">
                  <c:v>2.2163572E7</c:v>
                </c:pt>
                <c:pt idx="86">
                  <c:v>1.0727723E7</c:v>
                </c:pt>
                <c:pt idx="87">
                  <c:v>5.061759E6</c:v>
                </c:pt>
                <c:pt idx="88">
                  <c:v>8.058876E6</c:v>
                </c:pt>
                <c:pt idx="89">
                  <c:v>9.601308E6</c:v>
                </c:pt>
                <c:pt idx="90">
                  <c:v>1.0437247E7</c:v>
                </c:pt>
                <c:pt idx="91">
                  <c:v>8.860492E6</c:v>
                </c:pt>
                <c:pt idx="92">
                  <c:v>1.6161838E7</c:v>
                </c:pt>
                <c:pt idx="93">
                  <c:v>1.5210522E7</c:v>
                </c:pt>
                <c:pt idx="94">
                  <c:v>1.2274364E7</c:v>
                </c:pt>
                <c:pt idx="95">
                  <c:v>9.31347E6</c:v>
                </c:pt>
                <c:pt idx="96">
                  <c:v>2.9026525E7</c:v>
                </c:pt>
                <c:pt idx="97">
                  <c:v>3.0373218E7</c:v>
                </c:pt>
                <c:pt idx="98">
                  <c:v>3.2822518E7</c:v>
                </c:pt>
                <c:pt idx="99">
                  <c:v>3.2700721E7</c:v>
                </c:pt>
                <c:pt idx="100">
                  <c:v>5.149958E7</c:v>
                </c:pt>
                <c:pt idx="101">
                  <c:v>5.526825E7</c:v>
                </c:pt>
                <c:pt idx="102">
                  <c:v>3.4668174E7</c:v>
                </c:pt>
                <c:pt idx="103">
                  <c:v>3.4508905E7</c:v>
                </c:pt>
                <c:pt idx="104">
                  <c:v>4.2042042E7</c:v>
                </c:pt>
                <c:pt idx="105">
                  <c:v>3.3933317E7</c:v>
                </c:pt>
                <c:pt idx="106">
                  <c:v>5.2751686E7</c:v>
                </c:pt>
                <c:pt idx="107">
                  <c:v>6.4582059E7</c:v>
                </c:pt>
                <c:pt idx="108">
                  <c:v>2.6881477E7</c:v>
                </c:pt>
                <c:pt idx="109">
                  <c:v>5.1793634E7</c:v>
                </c:pt>
                <c:pt idx="110">
                  <c:v>2.9123367E7</c:v>
                </c:pt>
                <c:pt idx="111">
                  <c:v>1.9862749E7</c:v>
                </c:pt>
                <c:pt idx="112">
                  <c:v>2.5992696E7</c:v>
                </c:pt>
                <c:pt idx="113">
                  <c:v>2.5971229E7</c:v>
                </c:pt>
                <c:pt idx="114">
                  <c:v>2.9032312E7</c:v>
                </c:pt>
                <c:pt idx="115">
                  <c:v>3.2273934E7</c:v>
                </c:pt>
                <c:pt idx="116">
                  <c:v>6.4636983E7</c:v>
                </c:pt>
                <c:pt idx="117">
                  <c:v>3.4671738E7</c:v>
                </c:pt>
                <c:pt idx="118">
                  <c:v>4.539613E7</c:v>
                </c:pt>
                <c:pt idx="119">
                  <c:v>4.0086877E7</c:v>
                </c:pt>
              </c:numCache>
            </c:numRef>
          </c:xVal>
          <c:yVal>
            <c:numRef>
              <c:f>'[no-weights.xlsx]Sheet1'!$K$2:$K$121</c:f>
              <c:numCache>
                <c:formatCode>General</c:formatCode>
                <c:ptCount val="120"/>
                <c:pt idx="0">
                  <c:v>108332.0</c:v>
                </c:pt>
                <c:pt idx="1">
                  <c:v>132096.0</c:v>
                </c:pt>
                <c:pt idx="2">
                  <c:v>120059.0</c:v>
                </c:pt>
                <c:pt idx="3">
                  <c:v>98055.0</c:v>
                </c:pt>
                <c:pt idx="4">
                  <c:v>111720.0</c:v>
                </c:pt>
                <c:pt idx="5">
                  <c:v>89487.0</c:v>
                </c:pt>
                <c:pt idx="6">
                  <c:v>109639.0</c:v>
                </c:pt>
                <c:pt idx="7">
                  <c:v>140593.0</c:v>
                </c:pt>
                <c:pt idx="8">
                  <c:v>73179.0</c:v>
                </c:pt>
                <c:pt idx="9">
                  <c:v>97868.0</c:v>
                </c:pt>
                <c:pt idx="10">
                  <c:v>130182.0</c:v>
                </c:pt>
                <c:pt idx="11">
                  <c:v>139260.0</c:v>
                </c:pt>
                <c:pt idx="12">
                  <c:v>128281.0</c:v>
                </c:pt>
                <c:pt idx="13">
                  <c:v>130688.0</c:v>
                </c:pt>
                <c:pt idx="14">
                  <c:v>136163.0</c:v>
                </c:pt>
                <c:pt idx="15">
                  <c:v>120389.0</c:v>
                </c:pt>
                <c:pt idx="16">
                  <c:v>119509.0</c:v>
                </c:pt>
                <c:pt idx="17">
                  <c:v>117066.0</c:v>
                </c:pt>
                <c:pt idx="18">
                  <c:v>125238.0</c:v>
                </c:pt>
                <c:pt idx="19">
                  <c:v>107771.0</c:v>
                </c:pt>
                <c:pt idx="20">
                  <c:v>125130.0</c:v>
                </c:pt>
                <c:pt idx="21">
                  <c:v>134697.0</c:v>
                </c:pt>
                <c:pt idx="22">
                  <c:v>98061.0</c:v>
                </c:pt>
                <c:pt idx="23">
                  <c:v>120128.0</c:v>
                </c:pt>
                <c:pt idx="24">
                  <c:v>125398.0</c:v>
                </c:pt>
                <c:pt idx="25">
                  <c:v>126410.0</c:v>
                </c:pt>
                <c:pt idx="26">
                  <c:v>121135.0</c:v>
                </c:pt>
                <c:pt idx="27">
                  <c:v>124750.0</c:v>
                </c:pt>
                <c:pt idx="28">
                  <c:v>133400.0</c:v>
                </c:pt>
                <c:pt idx="29">
                  <c:v>136604.0</c:v>
                </c:pt>
                <c:pt idx="30">
                  <c:v>43212.0</c:v>
                </c:pt>
                <c:pt idx="31">
                  <c:v>64452.0</c:v>
                </c:pt>
                <c:pt idx="32">
                  <c:v>71091.0</c:v>
                </c:pt>
                <c:pt idx="33">
                  <c:v>129158.0</c:v>
                </c:pt>
                <c:pt idx="34">
                  <c:v>112958.0</c:v>
                </c:pt>
                <c:pt idx="35">
                  <c:v>100117.0</c:v>
                </c:pt>
                <c:pt idx="36">
                  <c:v>116817.0</c:v>
                </c:pt>
                <c:pt idx="37">
                  <c:v>73149.0</c:v>
                </c:pt>
                <c:pt idx="38">
                  <c:v>108877.0</c:v>
                </c:pt>
                <c:pt idx="39">
                  <c:v>144991.0</c:v>
                </c:pt>
                <c:pt idx="40">
                  <c:v>105014.0</c:v>
                </c:pt>
                <c:pt idx="41">
                  <c:v>111364.0</c:v>
                </c:pt>
                <c:pt idx="42">
                  <c:v>117387.0</c:v>
                </c:pt>
                <c:pt idx="43">
                  <c:v>132615.0</c:v>
                </c:pt>
                <c:pt idx="44">
                  <c:v>119437.0</c:v>
                </c:pt>
                <c:pt idx="45">
                  <c:v>43432.0</c:v>
                </c:pt>
                <c:pt idx="46">
                  <c:v>75067.0</c:v>
                </c:pt>
                <c:pt idx="47">
                  <c:v>68383.0</c:v>
                </c:pt>
                <c:pt idx="48">
                  <c:v>138263.0</c:v>
                </c:pt>
                <c:pt idx="49">
                  <c:v>117966.0</c:v>
                </c:pt>
                <c:pt idx="50">
                  <c:v>118872.0</c:v>
                </c:pt>
                <c:pt idx="51">
                  <c:v>56834.0</c:v>
                </c:pt>
                <c:pt idx="52">
                  <c:v>128170.0</c:v>
                </c:pt>
                <c:pt idx="53">
                  <c:v>122812.0</c:v>
                </c:pt>
                <c:pt idx="54">
                  <c:v>117920.0</c:v>
                </c:pt>
                <c:pt idx="55">
                  <c:v>135780.0</c:v>
                </c:pt>
                <c:pt idx="56">
                  <c:v>128654.0</c:v>
                </c:pt>
                <c:pt idx="57">
                  <c:v>139627.0</c:v>
                </c:pt>
                <c:pt idx="58">
                  <c:v>115872.0</c:v>
                </c:pt>
                <c:pt idx="59">
                  <c:v>122818.0</c:v>
                </c:pt>
                <c:pt idx="60">
                  <c:v>40222.0</c:v>
                </c:pt>
                <c:pt idx="61">
                  <c:v>54603.0</c:v>
                </c:pt>
                <c:pt idx="62">
                  <c:v>48097.0</c:v>
                </c:pt>
                <c:pt idx="63">
                  <c:v>138009.0</c:v>
                </c:pt>
                <c:pt idx="64">
                  <c:v>109736.0</c:v>
                </c:pt>
                <c:pt idx="65">
                  <c:v>126404.0</c:v>
                </c:pt>
                <c:pt idx="66">
                  <c:v>121391.0</c:v>
                </c:pt>
                <c:pt idx="67">
                  <c:v>131396.0</c:v>
                </c:pt>
                <c:pt idx="68">
                  <c:v>132680.0</c:v>
                </c:pt>
                <c:pt idx="69">
                  <c:v>109685.0</c:v>
                </c:pt>
                <c:pt idx="70">
                  <c:v>82196.0</c:v>
                </c:pt>
                <c:pt idx="71">
                  <c:v>102147.0</c:v>
                </c:pt>
                <c:pt idx="72">
                  <c:v>111948.0</c:v>
                </c:pt>
                <c:pt idx="73">
                  <c:v>120327.0</c:v>
                </c:pt>
                <c:pt idx="74">
                  <c:v>137618.0</c:v>
                </c:pt>
                <c:pt idx="75">
                  <c:v>148601.0</c:v>
                </c:pt>
                <c:pt idx="76">
                  <c:v>145138.0</c:v>
                </c:pt>
                <c:pt idx="77">
                  <c:v>154045.0</c:v>
                </c:pt>
                <c:pt idx="78">
                  <c:v>135783.0</c:v>
                </c:pt>
                <c:pt idx="79">
                  <c:v>151322.0</c:v>
                </c:pt>
                <c:pt idx="80">
                  <c:v>102856.0</c:v>
                </c:pt>
                <c:pt idx="81">
                  <c:v>153555.0</c:v>
                </c:pt>
                <c:pt idx="82">
                  <c:v>91938.0</c:v>
                </c:pt>
                <c:pt idx="83">
                  <c:v>91880.0</c:v>
                </c:pt>
                <c:pt idx="84">
                  <c:v>125592.0</c:v>
                </c:pt>
                <c:pt idx="85">
                  <c:v>137714.0</c:v>
                </c:pt>
                <c:pt idx="86">
                  <c:v>146856.0</c:v>
                </c:pt>
                <c:pt idx="87">
                  <c:v>147841.0</c:v>
                </c:pt>
                <c:pt idx="88">
                  <c:v>150502.0</c:v>
                </c:pt>
                <c:pt idx="89">
                  <c:v>146826.0</c:v>
                </c:pt>
                <c:pt idx="90">
                  <c:v>145711.0</c:v>
                </c:pt>
                <c:pt idx="91">
                  <c:v>142712.0</c:v>
                </c:pt>
                <c:pt idx="92">
                  <c:v>130514.0</c:v>
                </c:pt>
                <c:pt idx="93">
                  <c:v>137183.0</c:v>
                </c:pt>
                <c:pt idx="94">
                  <c:v>147368.0</c:v>
                </c:pt>
                <c:pt idx="95">
                  <c:v>149338.0</c:v>
                </c:pt>
                <c:pt idx="96">
                  <c:v>149523.0</c:v>
                </c:pt>
                <c:pt idx="97">
                  <c:v>138517.0</c:v>
                </c:pt>
                <c:pt idx="98">
                  <c:v>131620.0</c:v>
                </c:pt>
                <c:pt idx="99">
                  <c:v>136638.0</c:v>
                </c:pt>
                <c:pt idx="100">
                  <c:v>110986.0</c:v>
                </c:pt>
                <c:pt idx="101">
                  <c:v>100511.0</c:v>
                </c:pt>
                <c:pt idx="102">
                  <c:v>129573.0</c:v>
                </c:pt>
                <c:pt idx="103">
                  <c:v>129648.0</c:v>
                </c:pt>
                <c:pt idx="104">
                  <c:v>118719.0</c:v>
                </c:pt>
                <c:pt idx="105">
                  <c:v>129286.0</c:v>
                </c:pt>
                <c:pt idx="106">
                  <c:v>111659.0</c:v>
                </c:pt>
                <c:pt idx="107">
                  <c:v>100348.0</c:v>
                </c:pt>
                <c:pt idx="108">
                  <c:v>137723.0</c:v>
                </c:pt>
                <c:pt idx="109">
                  <c:v>106948.0</c:v>
                </c:pt>
                <c:pt idx="110">
                  <c:v>136045.0</c:v>
                </c:pt>
                <c:pt idx="111">
                  <c:v>149867.0</c:v>
                </c:pt>
                <c:pt idx="112">
                  <c:v>127667.0</c:v>
                </c:pt>
                <c:pt idx="113">
                  <c:v>129313.0</c:v>
                </c:pt>
                <c:pt idx="114">
                  <c:v>126788.0</c:v>
                </c:pt>
                <c:pt idx="115">
                  <c:v>126947.0</c:v>
                </c:pt>
                <c:pt idx="116">
                  <c:v>111974.0</c:v>
                </c:pt>
                <c:pt idx="117">
                  <c:v>127006.0</c:v>
                </c:pt>
                <c:pt idx="118">
                  <c:v>119651.0</c:v>
                </c:pt>
                <c:pt idx="119">
                  <c:v>125034.0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7932232"/>
        <c:axId val="2136227752"/>
      </c:scatterChart>
      <c:valAx>
        <c:axId val="2087932232"/>
        <c:scaling>
          <c:orientation val="minMax"/>
          <c:max val="1.0E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MPI_WAIT 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6227752"/>
        <c:crosses val="autoZero"/>
        <c:crossBetween val="midCat"/>
      </c:valAx>
      <c:valAx>
        <c:axId val="2136227752"/>
        <c:scaling>
          <c:logBase val="10.0"/>
          <c:orientation val="minMax"/>
          <c:max val="200000.0"/>
          <c:min val="500.0"/>
        </c:scaling>
        <c:delete val="0"/>
        <c:axPos val="l"/>
        <c:majorGridlines/>
        <c:min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20879322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ADV correlated with Metadata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'[vertical-weights.xlsx]Sheet1'!$F$1</c:f>
              <c:strCache>
                <c:ptCount val="1"/>
                <c:pt idx="0">
                  <c:v>nCellsSolve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784175991159"/>
                  <c:y val="0.0149301498602997"/>
                </c:manualLayout>
              </c:layout>
              <c:numFmt formatCode="General" sourceLinked="0"/>
            </c:trendlineLbl>
          </c:trendline>
          <c:xVal>
            <c:numRef>
              <c:f>'[vertical-weights.xlsx]Sheet1'!$B$2:$B$121</c:f>
              <c:numCache>
                <c:formatCode>General</c:formatCode>
                <c:ptCount val="120"/>
                <c:pt idx="0">
                  <c:v>3.4996207E7</c:v>
                </c:pt>
                <c:pt idx="1">
                  <c:v>3.3353656E7</c:v>
                </c:pt>
                <c:pt idx="2">
                  <c:v>3.3171942E7</c:v>
                </c:pt>
                <c:pt idx="3">
                  <c:v>3.5435123E7</c:v>
                </c:pt>
                <c:pt idx="4">
                  <c:v>3.4880837E7</c:v>
                </c:pt>
                <c:pt idx="5">
                  <c:v>3.4853702E7</c:v>
                </c:pt>
                <c:pt idx="6">
                  <c:v>3.3674191E7</c:v>
                </c:pt>
                <c:pt idx="7">
                  <c:v>3.397605E7</c:v>
                </c:pt>
                <c:pt idx="8">
                  <c:v>3.3709082E7</c:v>
                </c:pt>
                <c:pt idx="9">
                  <c:v>3.3761565E7</c:v>
                </c:pt>
                <c:pt idx="10">
                  <c:v>3.5219254E7</c:v>
                </c:pt>
                <c:pt idx="11">
                  <c:v>3.4950839E7</c:v>
                </c:pt>
                <c:pt idx="12">
                  <c:v>3.3869754E7</c:v>
                </c:pt>
                <c:pt idx="13">
                  <c:v>3.1990175E7</c:v>
                </c:pt>
                <c:pt idx="14">
                  <c:v>3.1665567E7</c:v>
                </c:pt>
                <c:pt idx="15">
                  <c:v>2.7039913E7</c:v>
                </c:pt>
                <c:pt idx="16">
                  <c:v>3.2081505E7</c:v>
                </c:pt>
                <c:pt idx="17">
                  <c:v>3.3764707E7</c:v>
                </c:pt>
                <c:pt idx="18">
                  <c:v>3.3872264E7</c:v>
                </c:pt>
                <c:pt idx="19">
                  <c:v>3.3758346E7</c:v>
                </c:pt>
                <c:pt idx="20">
                  <c:v>2.8498981E7</c:v>
                </c:pt>
                <c:pt idx="21">
                  <c:v>3.2101768E7</c:v>
                </c:pt>
                <c:pt idx="22">
                  <c:v>3.1664154E7</c:v>
                </c:pt>
                <c:pt idx="23">
                  <c:v>3.2235236E7</c:v>
                </c:pt>
                <c:pt idx="24">
                  <c:v>3.2123516E7</c:v>
                </c:pt>
                <c:pt idx="25">
                  <c:v>3.1968151E7</c:v>
                </c:pt>
                <c:pt idx="26">
                  <c:v>2.9936927E7</c:v>
                </c:pt>
                <c:pt idx="27">
                  <c:v>3.2188825E7</c:v>
                </c:pt>
                <c:pt idx="28">
                  <c:v>3.2197359E7</c:v>
                </c:pt>
                <c:pt idx="29">
                  <c:v>3.2988736E7</c:v>
                </c:pt>
                <c:pt idx="30">
                  <c:v>2.9895873E7</c:v>
                </c:pt>
                <c:pt idx="31">
                  <c:v>3.2744139E7</c:v>
                </c:pt>
                <c:pt idx="32">
                  <c:v>3.2594103E7</c:v>
                </c:pt>
                <c:pt idx="33">
                  <c:v>2.9438666E7</c:v>
                </c:pt>
                <c:pt idx="34">
                  <c:v>3.0298706E7</c:v>
                </c:pt>
                <c:pt idx="35">
                  <c:v>2.91346E7</c:v>
                </c:pt>
                <c:pt idx="36">
                  <c:v>3.2136243E7</c:v>
                </c:pt>
                <c:pt idx="37">
                  <c:v>3.2371204E7</c:v>
                </c:pt>
                <c:pt idx="38">
                  <c:v>2.9282015E7</c:v>
                </c:pt>
                <c:pt idx="39">
                  <c:v>3.047115E7</c:v>
                </c:pt>
                <c:pt idx="40">
                  <c:v>3.1905657E7</c:v>
                </c:pt>
                <c:pt idx="41">
                  <c:v>3.2447759E7</c:v>
                </c:pt>
                <c:pt idx="42">
                  <c:v>3.0791048E7</c:v>
                </c:pt>
                <c:pt idx="43">
                  <c:v>3.0113436E7</c:v>
                </c:pt>
                <c:pt idx="44">
                  <c:v>3.1297808E7</c:v>
                </c:pt>
                <c:pt idx="45">
                  <c:v>3.1984643E7</c:v>
                </c:pt>
                <c:pt idx="46">
                  <c:v>3.1739315E7</c:v>
                </c:pt>
                <c:pt idx="47">
                  <c:v>3.3081966E7</c:v>
                </c:pt>
                <c:pt idx="48">
                  <c:v>3.0319073E7</c:v>
                </c:pt>
                <c:pt idx="49">
                  <c:v>3.2651143E7</c:v>
                </c:pt>
                <c:pt idx="50">
                  <c:v>3.2786316E7</c:v>
                </c:pt>
                <c:pt idx="51">
                  <c:v>2.969064E7</c:v>
                </c:pt>
                <c:pt idx="52">
                  <c:v>2.8920359E7</c:v>
                </c:pt>
                <c:pt idx="53">
                  <c:v>2.8665906E7</c:v>
                </c:pt>
                <c:pt idx="54">
                  <c:v>3.2326365E7</c:v>
                </c:pt>
                <c:pt idx="55">
                  <c:v>3.1655759E7</c:v>
                </c:pt>
                <c:pt idx="56">
                  <c:v>3.1733807E7</c:v>
                </c:pt>
                <c:pt idx="57">
                  <c:v>3.2710711E7</c:v>
                </c:pt>
                <c:pt idx="58">
                  <c:v>3.0202903E7</c:v>
                </c:pt>
                <c:pt idx="59">
                  <c:v>3.3629073E7</c:v>
                </c:pt>
                <c:pt idx="60">
                  <c:v>3.3950435E7</c:v>
                </c:pt>
                <c:pt idx="61">
                  <c:v>3.2895232E7</c:v>
                </c:pt>
                <c:pt idx="62">
                  <c:v>3.2290207E7</c:v>
                </c:pt>
                <c:pt idx="63">
                  <c:v>3.2255815E7</c:v>
                </c:pt>
                <c:pt idx="64">
                  <c:v>3.24472E7</c:v>
                </c:pt>
                <c:pt idx="65">
                  <c:v>3.3063197E7</c:v>
                </c:pt>
                <c:pt idx="66">
                  <c:v>3.2850198E7</c:v>
                </c:pt>
                <c:pt idx="67">
                  <c:v>3.2032684E7</c:v>
                </c:pt>
                <c:pt idx="68">
                  <c:v>3.1869576E7</c:v>
                </c:pt>
                <c:pt idx="69">
                  <c:v>3.1164762E7</c:v>
                </c:pt>
                <c:pt idx="70">
                  <c:v>3.1269573E7</c:v>
                </c:pt>
                <c:pt idx="71">
                  <c:v>3.1326646E7</c:v>
                </c:pt>
                <c:pt idx="72">
                  <c:v>3.0496925E7</c:v>
                </c:pt>
                <c:pt idx="73">
                  <c:v>2.8359649E7</c:v>
                </c:pt>
                <c:pt idx="74">
                  <c:v>3.0811801E7</c:v>
                </c:pt>
                <c:pt idx="75">
                  <c:v>3.0780984E7</c:v>
                </c:pt>
                <c:pt idx="76">
                  <c:v>2.6547587E7</c:v>
                </c:pt>
                <c:pt idx="77">
                  <c:v>3.1520262E7</c:v>
                </c:pt>
                <c:pt idx="78">
                  <c:v>3.1424088E7</c:v>
                </c:pt>
                <c:pt idx="79">
                  <c:v>3.1169964E7</c:v>
                </c:pt>
                <c:pt idx="80">
                  <c:v>2.5409023E7</c:v>
                </c:pt>
                <c:pt idx="81">
                  <c:v>2.6940214E7</c:v>
                </c:pt>
                <c:pt idx="82">
                  <c:v>2.913743E7</c:v>
                </c:pt>
                <c:pt idx="83">
                  <c:v>3.0762578E7</c:v>
                </c:pt>
                <c:pt idx="84">
                  <c:v>3.1257992E7</c:v>
                </c:pt>
                <c:pt idx="85">
                  <c:v>3.1787791E7</c:v>
                </c:pt>
                <c:pt idx="86">
                  <c:v>3.1113416E7</c:v>
                </c:pt>
                <c:pt idx="87">
                  <c:v>3.3131717E7</c:v>
                </c:pt>
                <c:pt idx="88">
                  <c:v>2.8687756E7</c:v>
                </c:pt>
                <c:pt idx="89">
                  <c:v>3.2909691E7</c:v>
                </c:pt>
                <c:pt idx="90">
                  <c:v>3.9638079E7</c:v>
                </c:pt>
                <c:pt idx="91">
                  <c:v>3.3574403E7</c:v>
                </c:pt>
                <c:pt idx="92">
                  <c:v>4.0501457E7</c:v>
                </c:pt>
                <c:pt idx="93">
                  <c:v>3.2332613E7</c:v>
                </c:pt>
                <c:pt idx="94">
                  <c:v>3.2371997E7</c:v>
                </c:pt>
                <c:pt idx="95">
                  <c:v>2.7904154E7</c:v>
                </c:pt>
                <c:pt idx="96">
                  <c:v>3.0277612E7</c:v>
                </c:pt>
                <c:pt idx="97">
                  <c:v>3.1860373E7</c:v>
                </c:pt>
                <c:pt idx="98">
                  <c:v>3.0872605E7</c:v>
                </c:pt>
                <c:pt idx="99">
                  <c:v>3.0464145E7</c:v>
                </c:pt>
                <c:pt idx="100">
                  <c:v>3.0842636E7</c:v>
                </c:pt>
                <c:pt idx="101">
                  <c:v>2.94478E7</c:v>
                </c:pt>
                <c:pt idx="102">
                  <c:v>3.1605969E7</c:v>
                </c:pt>
                <c:pt idx="103">
                  <c:v>2.951383E7</c:v>
                </c:pt>
                <c:pt idx="104">
                  <c:v>2.8617206E7</c:v>
                </c:pt>
                <c:pt idx="105">
                  <c:v>3.1058469E7</c:v>
                </c:pt>
                <c:pt idx="106">
                  <c:v>2.6401046E7</c:v>
                </c:pt>
                <c:pt idx="107">
                  <c:v>2.6974799E7</c:v>
                </c:pt>
                <c:pt idx="108">
                  <c:v>3.2056493E7</c:v>
                </c:pt>
                <c:pt idx="109">
                  <c:v>3.3205575E7</c:v>
                </c:pt>
                <c:pt idx="110">
                  <c:v>2.8129895E7</c:v>
                </c:pt>
                <c:pt idx="111">
                  <c:v>3.3507161E7</c:v>
                </c:pt>
                <c:pt idx="112">
                  <c:v>3.244266E7</c:v>
                </c:pt>
                <c:pt idx="113">
                  <c:v>3.2002356E7</c:v>
                </c:pt>
                <c:pt idx="114">
                  <c:v>3.2760795E7</c:v>
                </c:pt>
                <c:pt idx="115">
                  <c:v>3.1423652E7</c:v>
                </c:pt>
                <c:pt idx="116">
                  <c:v>2.8782369E7</c:v>
                </c:pt>
                <c:pt idx="117">
                  <c:v>3.334053E7</c:v>
                </c:pt>
                <c:pt idx="118">
                  <c:v>2.8402346E7</c:v>
                </c:pt>
                <c:pt idx="119">
                  <c:v>3.0941272E7</c:v>
                </c:pt>
              </c:numCache>
            </c:numRef>
          </c:xVal>
          <c:yVal>
            <c:numRef>
              <c:f>'[vertical-weights.xlsx]Sheet1'!$F$2:$F$121</c:f>
              <c:numCache>
                <c:formatCode>General</c:formatCode>
                <c:ptCount val="120"/>
                <c:pt idx="0">
                  <c:v>917.0</c:v>
                </c:pt>
                <c:pt idx="1">
                  <c:v>990.0</c:v>
                </c:pt>
                <c:pt idx="2">
                  <c:v>837.0</c:v>
                </c:pt>
                <c:pt idx="3">
                  <c:v>925.0</c:v>
                </c:pt>
                <c:pt idx="4">
                  <c:v>890.0</c:v>
                </c:pt>
                <c:pt idx="5">
                  <c:v>1015.0</c:v>
                </c:pt>
                <c:pt idx="6">
                  <c:v>987.0</c:v>
                </c:pt>
                <c:pt idx="7">
                  <c:v>887.0</c:v>
                </c:pt>
                <c:pt idx="8">
                  <c:v>822.0</c:v>
                </c:pt>
                <c:pt idx="9">
                  <c:v>827.0</c:v>
                </c:pt>
                <c:pt idx="10">
                  <c:v>867.0</c:v>
                </c:pt>
                <c:pt idx="11">
                  <c:v>926.0</c:v>
                </c:pt>
                <c:pt idx="12">
                  <c:v>942.0</c:v>
                </c:pt>
                <c:pt idx="13">
                  <c:v>831.0</c:v>
                </c:pt>
                <c:pt idx="14">
                  <c:v>853.0</c:v>
                </c:pt>
                <c:pt idx="15">
                  <c:v>897.0</c:v>
                </c:pt>
                <c:pt idx="16">
                  <c:v>948.0</c:v>
                </c:pt>
                <c:pt idx="17">
                  <c:v>952.0</c:v>
                </c:pt>
                <c:pt idx="18">
                  <c:v>949.0</c:v>
                </c:pt>
                <c:pt idx="19">
                  <c:v>964.0</c:v>
                </c:pt>
                <c:pt idx="20">
                  <c:v>943.0</c:v>
                </c:pt>
                <c:pt idx="21">
                  <c:v>872.0</c:v>
                </c:pt>
                <c:pt idx="22">
                  <c:v>912.0</c:v>
                </c:pt>
                <c:pt idx="23">
                  <c:v>913.0</c:v>
                </c:pt>
                <c:pt idx="24">
                  <c:v>854.0</c:v>
                </c:pt>
                <c:pt idx="25">
                  <c:v>1052.0</c:v>
                </c:pt>
                <c:pt idx="26">
                  <c:v>782.0</c:v>
                </c:pt>
                <c:pt idx="27">
                  <c:v>946.0</c:v>
                </c:pt>
                <c:pt idx="28">
                  <c:v>812.0</c:v>
                </c:pt>
                <c:pt idx="29">
                  <c:v>879.0</c:v>
                </c:pt>
                <c:pt idx="30">
                  <c:v>789.0</c:v>
                </c:pt>
                <c:pt idx="31">
                  <c:v>814.0</c:v>
                </c:pt>
                <c:pt idx="32">
                  <c:v>827.0</c:v>
                </c:pt>
                <c:pt idx="33">
                  <c:v>899.0</c:v>
                </c:pt>
                <c:pt idx="34">
                  <c:v>781.0</c:v>
                </c:pt>
                <c:pt idx="35">
                  <c:v>913.0</c:v>
                </c:pt>
                <c:pt idx="36">
                  <c:v>851.0</c:v>
                </c:pt>
                <c:pt idx="37">
                  <c:v>808.0</c:v>
                </c:pt>
                <c:pt idx="38">
                  <c:v>812.0</c:v>
                </c:pt>
                <c:pt idx="39">
                  <c:v>814.0</c:v>
                </c:pt>
                <c:pt idx="40">
                  <c:v>805.0</c:v>
                </c:pt>
                <c:pt idx="41">
                  <c:v>1250.0</c:v>
                </c:pt>
                <c:pt idx="42">
                  <c:v>811.0</c:v>
                </c:pt>
                <c:pt idx="43">
                  <c:v>769.0</c:v>
                </c:pt>
                <c:pt idx="44">
                  <c:v>1198.0</c:v>
                </c:pt>
                <c:pt idx="45">
                  <c:v>849.0</c:v>
                </c:pt>
                <c:pt idx="46">
                  <c:v>1200.0</c:v>
                </c:pt>
                <c:pt idx="47">
                  <c:v>1004.0</c:v>
                </c:pt>
                <c:pt idx="48">
                  <c:v>808.0</c:v>
                </c:pt>
                <c:pt idx="49">
                  <c:v>868.0</c:v>
                </c:pt>
                <c:pt idx="50">
                  <c:v>1026.0</c:v>
                </c:pt>
                <c:pt idx="51">
                  <c:v>831.0</c:v>
                </c:pt>
                <c:pt idx="52">
                  <c:v>821.0</c:v>
                </c:pt>
                <c:pt idx="53">
                  <c:v>824.0</c:v>
                </c:pt>
                <c:pt idx="54">
                  <c:v>979.0</c:v>
                </c:pt>
                <c:pt idx="55">
                  <c:v>807.0</c:v>
                </c:pt>
                <c:pt idx="56">
                  <c:v>1181.0</c:v>
                </c:pt>
                <c:pt idx="57">
                  <c:v>1508.0</c:v>
                </c:pt>
                <c:pt idx="58">
                  <c:v>905.0</c:v>
                </c:pt>
                <c:pt idx="59">
                  <c:v>1574.0</c:v>
                </c:pt>
                <c:pt idx="60">
                  <c:v>874.0</c:v>
                </c:pt>
                <c:pt idx="61">
                  <c:v>888.0</c:v>
                </c:pt>
                <c:pt idx="62">
                  <c:v>894.0</c:v>
                </c:pt>
                <c:pt idx="63">
                  <c:v>894.0</c:v>
                </c:pt>
                <c:pt idx="64">
                  <c:v>831.0</c:v>
                </c:pt>
                <c:pt idx="65">
                  <c:v>855.0</c:v>
                </c:pt>
                <c:pt idx="66">
                  <c:v>983.0</c:v>
                </c:pt>
                <c:pt idx="67">
                  <c:v>928.0</c:v>
                </c:pt>
                <c:pt idx="68">
                  <c:v>1298.0</c:v>
                </c:pt>
                <c:pt idx="69">
                  <c:v>803.0</c:v>
                </c:pt>
                <c:pt idx="70">
                  <c:v>1023.0</c:v>
                </c:pt>
                <c:pt idx="71">
                  <c:v>1159.0</c:v>
                </c:pt>
                <c:pt idx="72">
                  <c:v>1486.0</c:v>
                </c:pt>
                <c:pt idx="73">
                  <c:v>1014.0</c:v>
                </c:pt>
                <c:pt idx="74">
                  <c:v>928.0</c:v>
                </c:pt>
                <c:pt idx="75">
                  <c:v>900.0</c:v>
                </c:pt>
                <c:pt idx="76">
                  <c:v>871.0</c:v>
                </c:pt>
                <c:pt idx="77">
                  <c:v>897.0</c:v>
                </c:pt>
                <c:pt idx="78">
                  <c:v>877.0</c:v>
                </c:pt>
                <c:pt idx="79">
                  <c:v>879.0</c:v>
                </c:pt>
                <c:pt idx="80">
                  <c:v>916.0</c:v>
                </c:pt>
                <c:pt idx="81">
                  <c:v>883.0</c:v>
                </c:pt>
                <c:pt idx="82">
                  <c:v>866.0</c:v>
                </c:pt>
                <c:pt idx="83">
                  <c:v>891.0</c:v>
                </c:pt>
                <c:pt idx="84">
                  <c:v>891.0</c:v>
                </c:pt>
                <c:pt idx="85">
                  <c:v>1062.0</c:v>
                </c:pt>
                <c:pt idx="86">
                  <c:v>937.0</c:v>
                </c:pt>
                <c:pt idx="87">
                  <c:v>1195.0</c:v>
                </c:pt>
                <c:pt idx="88">
                  <c:v>874.0</c:v>
                </c:pt>
                <c:pt idx="89">
                  <c:v>891.0</c:v>
                </c:pt>
                <c:pt idx="90">
                  <c:v>1754.0</c:v>
                </c:pt>
                <c:pt idx="91">
                  <c:v>1445.0</c:v>
                </c:pt>
                <c:pt idx="92">
                  <c:v>1563.0</c:v>
                </c:pt>
                <c:pt idx="93">
                  <c:v>960.0</c:v>
                </c:pt>
                <c:pt idx="94">
                  <c:v>1221.0</c:v>
                </c:pt>
                <c:pt idx="95">
                  <c:v>953.0</c:v>
                </c:pt>
                <c:pt idx="96">
                  <c:v>959.0</c:v>
                </c:pt>
                <c:pt idx="97">
                  <c:v>902.0</c:v>
                </c:pt>
                <c:pt idx="98">
                  <c:v>856.0</c:v>
                </c:pt>
                <c:pt idx="99">
                  <c:v>936.0</c:v>
                </c:pt>
                <c:pt idx="100">
                  <c:v>837.0</c:v>
                </c:pt>
                <c:pt idx="101">
                  <c:v>1016.0</c:v>
                </c:pt>
                <c:pt idx="102">
                  <c:v>843.0</c:v>
                </c:pt>
                <c:pt idx="103">
                  <c:v>869.0</c:v>
                </c:pt>
                <c:pt idx="104">
                  <c:v>1178.0</c:v>
                </c:pt>
                <c:pt idx="105">
                  <c:v>916.0</c:v>
                </c:pt>
                <c:pt idx="106">
                  <c:v>931.0</c:v>
                </c:pt>
                <c:pt idx="107">
                  <c:v>864.0</c:v>
                </c:pt>
                <c:pt idx="108">
                  <c:v>1049.0</c:v>
                </c:pt>
                <c:pt idx="109">
                  <c:v>939.0</c:v>
                </c:pt>
                <c:pt idx="110">
                  <c:v>911.0</c:v>
                </c:pt>
                <c:pt idx="111">
                  <c:v>979.0</c:v>
                </c:pt>
                <c:pt idx="112">
                  <c:v>935.0</c:v>
                </c:pt>
                <c:pt idx="113">
                  <c:v>895.0</c:v>
                </c:pt>
                <c:pt idx="115">
                  <c:v>1012.0</c:v>
                </c:pt>
                <c:pt idx="116">
                  <c:v>854.0</c:v>
                </c:pt>
                <c:pt idx="117">
                  <c:v>927.0</c:v>
                </c:pt>
                <c:pt idx="118">
                  <c:v>903.0</c:v>
                </c:pt>
                <c:pt idx="119">
                  <c:v>1010.0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'[vertical-weights.xlsx]Sheet1'!$G$1</c:f>
              <c:strCache>
                <c:ptCount val="1"/>
                <c:pt idx="0">
                  <c:v>nCells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77003315375052"/>
                  <c:y val="-0.0523986660876547"/>
                </c:manualLayout>
              </c:layout>
              <c:numFmt formatCode="General" sourceLinked="0"/>
            </c:trendlineLbl>
          </c:trendline>
          <c:xVal>
            <c:numRef>
              <c:f>'[vertical-weights.xlsx]Sheet1'!$B$2:$B$121</c:f>
              <c:numCache>
                <c:formatCode>General</c:formatCode>
                <c:ptCount val="120"/>
                <c:pt idx="0">
                  <c:v>3.4996207E7</c:v>
                </c:pt>
                <c:pt idx="1">
                  <c:v>3.3353656E7</c:v>
                </c:pt>
                <c:pt idx="2">
                  <c:v>3.3171942E7</c:v>
                </c:pt>
                <c:pt idx="3">
                  <c:v>3.5435123E7</c:v>
                </c:pt>
                <c:pt idx="4">
                  <c:v>3.4880837E7</c:v>
                </c:pt>
                <c:pt idx="5">
                  <c:v>3.4853702E7</c:v>
                </c:pt>
                <c:pt idx="6">
                  <c:v>3.3674191E7</c:v>
                </c:pt>
                <c:pt idx="7">
                  <c:v>3.397605E7</c:v>
                </c:pt>
                <c:pt idx="8">
                  <c:v>3.3709082E7</c:v>
                </c:pt>
                <c:pt idx="9">
                  <c:v>3.3761565E7</c:v>
                </c:pt>
                <c:pt idx="10">
                  <c:v>3.5219254E7</c:v>
                </c:pt>
                <c:pt idx="11">
                  <c:v>3.4950839E7</c:v>
                </c:pt>
                <c:pt idx="12">
                  <c:v>3.3869754E7</c:v>
                </c:pt>
                <c:pt idx="13">
                  <c:v>3.1990175E7</c:v>
                </c:pt>
                <c:pt idx="14">
                  <c:v>3.1665567E7</c:v>
                </c:pt>
                <c:pt idx="15">
                  <c:v>2.7039913E7</c:v>
                </c:pt>
                <c:pt idx="16">
                  <c:v>3.2081505E7</c:v>
                </c:pt>
                <c:pt idx="17">
                  <c:v>3.3764707E7</c:v>
                </c:pt>
                <c:pt idx="18">
                  <c:v>3.3872264E7</c:v>
                </c:pt>
                <c:pt idx="19">
                  <c:v>3.3758346E7</c:v>
                </c:pt>
                <c:pt idx="20">
                  <c:v>2.8498981E7</c:v>
                </c:pt>
                <c:pt idx="21">
                  <c:v>3.2101768E7</c:v>
                </c:pt>
                <c:pt idx="22">
                  <c:v>3.1664154E7</c:v>
                </c:pt>
                <c:pt idx="23">
                  <c:v>3.2235236E7</c:v>
                </c:pt>
                <c:pt idx="24">
                  <c:v>3.2123516E7</c:v>
                </c:pt>
                <c:pt idx="25">
                  <c:v>3.1968151E7</c:v>
                </c:pt>
                <c:pt idx="26">
                  <c:v>2.9936927E7</c:v>
                </c:pt>
                <c:pt idx="27">
                  <c:v>3.2188825E7</c:v>
                </c:pt>
                <c:pt idx="28">
                  <c:v>3.2197359E7</c:v>
                </c:pt>
                <c:pt idx="29">
                  <c:v>3.2988736E7</c:v>
                </c:pt>
                <c:pt idx="30">
                  <c:v>2.9895873E7</c:v>
                </c:pt>
                <c:pt idx="31">
                  <c:v>3.2744139E7</c:v>
                </c:pt>
                <c:pt idx="32">
                  <c:v>3.2594103E7</c:v>
                </c:pt>
                <c:pt idx="33">
                  <c:v>2.9438666E7</c:v>
                </c:pt>
                <c:pt idx="34">
                  <c:v>3.0298706E7</c:v>
                </c:pt>
                <c:pt idx="35">
                  <c:v>2.91346E7</c:v>
                </c:pt>
                <c:pt idx="36">
                  <c:v>3.2136243E7</c:v>
                </c:pt>
                <c:pt idx="37">
                  <c:v>3.2371204E7</c:v>
                </c:pt>
                <c:pt idx="38">
                  <c:v>2.9282015E7</c:v>
                </c:pt>
                <c:pt idx="39">
                  <c:v>3.047115E7</c:v>
                </c:pt>
                <c:pt idx="40">
                  <c:v>3.1905657E7</c:v>
                </c:pt>
                <c:pt idx="41">
                  <c:v>3.2447759E7</c:v>
                </c:pt>
                <c:pt idx="42">
                  <c:v>3.0791048E7</c:v>
                </c:pt>
                <c:pt idx="43">
                  <c:v>3.0113436E7</c:v>
                </c:pt>
                <c:pt idx="44">
                  <c:v>3.1297808E7</c:v>
                </c:pt>
                <c:pt idx="45">
                  <c:v>3.1984643E7</c:v>
                </c:pt>
                <c:pt idx="46">
                  <c:v>3.1739315E7</c:v>
                </c:pt>
                <c:pt idx="47">
                  <c:v>3.3081966E7</c:v>
                </c:pt>
                <c:pt idx="48">
                  <c:v>3.0319073E7</c:v>
                </c:pt>
                <c:pt idx="49">
                  <c:v>3.2651143E7</c:v>
                </c:pt>
                <c:pt idx="50">
                  <c:v>3.2786316E7</c:v>
                </c:pt>
                <c:pt idx="51">
                  <c:v>2.969064E7</c:v>
                </c:pt>
                <c:pt idx="52">
                  <c:v>2.8920359E7</c:v>
                </c:pt>
                <c:pt idx="53">
                  <c:v>2.8665906E7</c:v>
                </c:pt>
                <c:pt idx="54">
                  <c:v>3.2326365E7</c:v>
                </c:pt>
                <c:pt idx="55">
                  <c:v>3.1655759E7</c:v>
                </c:pt>
                <c:pt idx="56">
                  <c:v>3.1733807E7</c:v>
                </c:pt>
                <c:pt idx="57">
                  <c:v>3.2710711E7</c:v>
                </c:pt>
                <c:pt idx="58">
                  <c:v>3.0202903E7</c:v>
                </c:pt>
                <c:pt idx="59">
                  <c:v>3.3629073E7</c:v>
                </c:pt>
                <c:pt idx="60">
                  <c:v>3.3950435E7</c:v>
                </c:pt>
                <c:pt idx="61">
                  <c:v>3.2895232E7</c:v>
                </c:pt>
                <c:pt idx="62">
                  <c:v>3.2290207E7</c:v>
                </c:pt>
                <c:pt idx="63">
                  <c:v>3.2255815E7</c:v>
                </c:pt>
                <c:pt idx="64">
                  <c:v>3.24472E7</c:v>
                </c:pt>
                <c:pt idx="65">
                  <c:v>3.3063197E7</c:v>
                </c:pt>
                <c:pt idx="66">
                  <c:v>3.2850198E7</c:v>
                </c:pt>
                <c:pt idx="67">
                  <c:v>3.2032684E7</c:v>
                </c:pt>
                <c:pt idx="68">
                  <c:v>3.1869576E7</c:v>
                </c:pt>
                <c:pt idx="69">
                  <c:v>3.1164762E7</c:v>
                </c:pt>
                <c:pt idx="70">
                  <c:v>3.1269573E7</c:v>
                </c:pt>
                <c:pt idx="71">
                  <c:v>3.1326646E7</c:v>
                </c:pt>
                <c:pt idx="72">
                  <c:v>3.0496925E7</c:v>
                </c:pt>
                <c:pt idx="73">
                  <c:v>2.8359649E7</c:v>
                </c:pt>
                <c:pt idx="74">
                  <c:v>3.0811801E7</c:v>
                </c:pt>
                <c:pt idx="75">
                  <c:v>3.0780984E7</c:v>
                </c:pt>
                <c:pt idx="76">
                  <c:v>2.6547587E7</c:v>
                </c:pt>
                <c:pt idx="77">
                  <c:v>3.1520262E7</c:v>
                </c:pt>
                <c:pt idx="78">
                  <c:v>3.1424088E7</c:v>
                </c:pt>
                <c:pt idx="79">
                  <c:v>3.1169964E7</c:v>
                </c:pt>
                <c:pt idx="80">
                  <c:v>2.5409023E7</c:v>
                </c:pt>
                <c:pt idx="81">
                  <c:v>2.6940214E7</c:v>
                </c:pt>
                <c:pt idx="82">
                  <c:v>2.913743E7</c:v>
                </c:pt>
                <c:pt idx="83">
                  <c:v>3.0762578E7</c:v>
                </c:pt>
                <c:pt idx="84">
                  <c:v>3.1257992E7</c:v>
                </c:pt>
                <c:pt idx="85">
                  <c:v>3.1787791E7</c:v>
                </c:pt>
                <c:pt idx="86">
                  <c:v>3.1113416E7</c:v>
                </c:pt>
                <c:pt idx="87">
                  <c:v>3.3131717E7</c:v>
                </c:pt>
                <c:pt idx="88">
                  <c:v>2.8687756E7</c:v>
                </c:pt>
                <c:pt idx="89">
                  <c:v>3.2909691E7</c:v>
                </c:pt>
                <c:pt idx="90">
                  <c:v>3.9638079E7</c:v>
                </c:pt>
                <c:pt idx="91">
                  <c:v>3.3574403E7</c:v>
                </c:pt>
                <c:pt idx="92">
                  <c:v>4.0501457E7</c:v>
                </c:pt>
                <c:pt idx="93">
                  <c:v>3.2332613E7</c:v>
                </c:pt>
                <c:pt idx="94">
                  <c:v>3.2371997E7</c:v>
                </c:pt>
                <c:pt idx="95">
                  <c:v>2.7904154E7</c:v>
                </c:pt>
                <c:pt idx="96">
                  <c:v>3.0277612E7</c:v>
                </c:pt>
                <c:pt idx="97">
                  <c:v>3.1860373E7</c:v>
                </c:pt>
                <c:pt idx="98">
                  <c:v>3.0872605E7</c:v>
                </c:pt>
                <c:pt idx="99">
                  <c:v>3.0464145E7</c:v>
                </c:pt>
                <c:pt idx="100">
                  <c:v>3.0842636E7</c:v>
                </c:pt>
                <c:pt idx="101">
                  <c:v>2.94478E7</c:v>
                </c:pt>
                <c:pt idx="102">
                  <c:v>3.1605969E7</c:v>
                </c:pt>
                <c:pt idx="103">
                  <c:v>2.951383E7</c:v>
                </c:pt>
                <c:pt idx="104">
                  <c:v>2.8617206E7</c:v>
                </c:pt>
                <c:pt idx="105">
                  <c:v>3.1058469E7</c:v>
                </c:pt>
                <c:pt idx="106">
                  <c:v>2.6401046E7</c:v>
                </c:pt>
                <c:pt idx="107">
                  <c:v>2.6974799E7</c:v>
                </c:pt>
                <c:pt idx="108">
                  <c:v>3.2056493E7</c:v>
                </c:pt>
                <c:pt idx="109">
                  <c:v>3.3205575E7</c:v>
                </c:pt>
                <c:pt idx="110">
                  <c:v>2.8129895E7</c:v>
                </c:pt>
                <c:pt idx="111">
                  <c:v>3.3507161E7</c:v>
                </c:pt>
                <c:pt idx="112">
                  <c:v>3.244266E7</c:v>
                </c:pt>
                <c:pt idx="113">
                  <c:v>3.2002356E7</c:v>
                </c:pt>
                <c:pt idx="114">
                  <c:v>3.2760795E7</c:v>
                </c:pt>
                <c:pt idx="115">
                  <c:v>3.1423652E7</c:v>
                </c:pt>
                <c:pt idx="116">
                  <c:v>2.8782369E7</c:v>
                </c:pt>
                <c:pt idx="117">
                  <c:v>3.334053E7</c:v>
                </c:pt>
                <c:pt idx="118">
                  <c:v>2.8402346E7</c:v>
                </c:pt>
                <c:pt idx="119">
                  <c:v>3.0941272E7</c:v>
                </c:pt>
              </c:numCache>
            </c:numRef>
          </c:xVal>
          <c:yVal>
            <c:numRef>
              <c:f>'[vertical-weights.xlsx]Sheet1'!$G$2:$G$121</c:f>
              <c:numCache>
                <c:formatCode>General</c:formatCode>
                <c:ptCount val="120"/>
                <c:pt idx="0">
                  <c:v>1285.0</c:v>
                </c:pt>
                <c:pt idx="1">
                  <c:v>1246.0</c:v>
                </c:pt>
                <c:pt idx="2">
                  <c:v>1200.0</c:v>
                </c:pt>
                <c:pt idx="3">
                  <c:v>1348.0</c:v>
                </c:pt>
                <c:pt idx="4">
                  <c:v>1268.0</c:v>
                </c:pt>
                <c:pt idx="5">
                  <c:v>1260.0</c:v>
                </c:pt>
                <c:pt idx="6">
                  <c:v>1254.0</c:v>
                </c:pt>
                <c:pt idx="7">
                  <c:v>1234.0</c:v>
                </c:pt>
                <c:pt idx="8">
                  <c:v>1191.0</c:v>
                </c:pt>
                <c:pt idx="9">
                  <c:v>1205.0</c:v>
                </c:pt>
                <c:pt idx="10">
                  <c:v>1295.0</c:v>
                </c:pt>
                <c:pt idx="11">
                  <c:v>1295.0</c:v>
                </c:pt>
                <c:pt idx="12">
                  <c:v>1320.0</c:v>
                </c:pt>
                <c:pt idx="13">
                  <c:v>1203.0</c:v>
                </c:pt>
                <c:pt idx="14">
                  <c:v>1210.0</c:v>
                </c:pt>
                <c:pt idx="15">
                  <c:v>1122.0</c:v>
                </c:pt>
                <c:pt idx="16">
                  <c:v>1235.0</c:v>
                </c:pt>
                <c:pt idx="17">
                  <c:v>1331.0</c:v>
                </c:pt>
                <c:pt idx="18">
                  <c:v>1354.0</c:v>
                </c:pt>
                <c:pt idx="19">
                  <c:v>1357.0</c:v>
                </c:pt>
                <c:pt idx="20">
                  <c:v>1194.0</c:v>
                </c:pt>
                <c:pt idx="21">
                  <c:v>1227.0</c:v>
                </c:pt>
                <c:pt idx="22">
                  <c:v>1240.0</c:v>
                </c:pt>
                <c:pt idx="23">
                  <c:v>1279.0</c:v>
                </c:pt>
                <c:pt idx="24">
                  <c:v>1238.0</c:v>
                </c:pt>
                <c:pt idx="25">
                  <c:v>1312.0</c:v>
                </c:pt>
                <c:pt idx="26">
                  <c:v>1127.0</c:v>
                </c:pt>
                <c:pt idx="27">
                  <c:v>1270.0</c:v>
                </c:pt>
                <c:pt idx="28">
                  <c:v>1178.0</c:v>
                </c:pt>
                <c:pt idx="29">
                  <c:v>1281.0</c:v>
                </c:pt>
                <c:pt idx="30">
                  <c:v>1137.0</c:v>
                </c:pt>
                <c:pt idx="31">
                  <c:v>1222.0</c:v>
                </c:pt>
                <c:pt idx="32">
                  <c:v>1187.0</c:v>
                </c:pt>
                <c:pt idx="33">
                  <c:v>1157.0</c:v>
                </c:pt>
                <c:pt idx="34">
                  <c:v>1126.0</c:v>
                </c:pt>
                <c:pt idx="35">
                  <c:v>1170.0</c:v>
                </c:pt>
                <c:pt idx="36">
                  <c:v>1197.0</c:v>
                </c:pt>
                <c:pt idx="37">
                  <c:v>1192.0</c:v>
                </c:pt>
                <c:pt idx="38">
                  <c:v>1151.0</c:v>
                </c:pt>
                <c:pt idx="39">
                  <c:v>1178.0</c:v>
                </c:pt>
                <c:pt idx="40">
                  <c:v>1194.0</c:v>
                </c:pt>
                <c:pt idx="41">
                  <c:v>1440.0</c:v>
                </c:pt>
                <c:pt idx="42">
                  <c:v>1168.0</c:v>
                </c:pt>
                <c:pt idx="43">
                  <c:v>1129.0</c:v>
                </c:pt>
                <c:pt idx="44">
                  <c:v>1468.0</c:v>
                </c:pt>
                <c:pt idx="45">
                  <c:v>1206.0</c:v>
                </c:pt>
                <c:pt idx="46">
                  <c:v>1466.0</c:v>
                </c:pt>
                <c:pt idx="47">
                  <c:v>1394.0</c:v>
                </c:pt>
                <c:pt idx="48">
                  <c:v>1147.0</c:v>
                </c:pt>
                <c:pt idx="49">
                  <c:v>1250.0</c:v>
                </c:pt>
                <c:pt idx="50">
                  <c:v>1454.0</c:v>
                </c:pt>
                <c:pt idx="51">
                  <c:v>1179.0</c:v>
                </c:pt>
                <c:pt idx="52">
                  <c:v>1152.0</c:v>
                </c:pt>
                <c:pt idx="53">
                  <c:v>1175.0</c:v>
                </c:pt>
                <c:pt idx="54">
                  <c:v>1304.0</c:v>
                </c:pt>
                <c:pt idx="55">
                  <c:v>1227.0</c:v>
                </c:pt>
                <c:pt idx="56">
                  <c:v>1450.0</c:v>
                </c:pt>
                <c:pt idx="57">
                  <c:v>1725.0</c:v>
                </c:pt>
                <c:pt idx="58">
                  <c:v>1218.0</c:v>
                </c:pt>
                <c:pt idx="59">
                  <c:v>1863.0</c:v>
                </c:pt>
                <c:pt idx="60">
                  <c:v>1236.0</c:v>
                </c:pt>
                <c:pt idx="61">
                  <c:v>1225.0</c:v>
                </c:pt>
                <c:pt idx="62">
                  <c:v>1206.0</c:v>
                </c:pt>
                <c:pt idx="63">
                  <c:v>1202.0</c:v>
                </c:pt>
                <c:pt idx="64">
                  <c:v>1188.0</c:v>
                </c:pt>
                <c:pt idx="65">
                  <c:v>1218.0</c:v>
                </c:pt>
                <c:pt idx="66">
                  <c:v>1257.0</c:v>
                </c:pt>
                <c:pt idx="67">
                  <c:v>1247.0</c:v>
                </c:pt>
                <c:pt idx="68">
                  <c:v>1422.0</c:v>
                </c:pt>
                <c:pt idx="69">
                  <c:v>1151.0</c:v>
                </c:pt>
                <c:pt idx="70">
                  <c:v>1257.0</c:v>
                </c:pt>
                <c:pt idx="71">
                  <c:v>1449.0</c:v>
                </c:pt>
                <c:pt idx="72">
                  <c:v>1689.0</c:v>
                </c:pt>
                <c:pt idx="73">
                  <c:v>1240.0</c:v>
                </c:pt>
                <c:pt idx="74">
                  <c:v>1327.0</c:v>
                </c:pt>
                <c:pt idx="75">
                  <c:v>1293.0</c:v>
                </c:pt>
                <c:pt idx="76">
                  <c:v>1164.0</c:v>
                </c:pt>
                <c:pt idx="77">
                  <c:v>1305.0</c:v>
                </c:pt>
                <c:pt idx="78">
                  <c:v>1240.0</c:v>
                </c:pt>
                <c:pt idx="79">
                  <c:v>1254.0</c:v>
                </c:pt>
                <c:pt idx="80">
                  <c:v>1120.0</c:v>
                </c:pt>
                <c:pt idx="81">
                  <c:v>1160.0</c:v>
                </c:pt>
                <c:pt idx="82">
                  <c:v>1238.0</c:v>
                </c:pt>
                <c:pt idx="83">
                  <c:v>1287.0</c:v>
                </c:pt>
                <c:pt idx="84">
                  <c:v>1212.0</c:v>
                </c:pt>
                <c:pt idx="85">
                  <c:v>1321.0</c:v>
                </c:pt>
                <c:pt idx="86">
                  <c:v>1239.0</c:v>
                </c:pt>
                <c:pt idx="87">
                  <c:v>1478.0</c:v>
                </c:pt>
                <c:pt idx="88">
                  <c:v>1147.0</c:v>
                </c:pt>
                <c:pt idx="89">
                  <c:v>1257.0</c:v>
                </c:pt>
                <c:pt idx="90">
                  <c:v>1943.0</c:v>
                </c:pt>
                <c:pt idx="91">
                  <c:v>1704.0</c:v>
                </c:pt>
                <c:pt idx="92">
                  <c:v>1927.0</c:v>
                </c:pt>
                <c:pt idx="93">
                  <c:v>1288.0</c:v>
                </c:pt>
                <c:pt idx="94">
                  <c:v>1386.0</c:v>
                </c:pt>
                <c:pt idx="95">
                  <c:v>1149.0</c:v>
                </c:pt>
                <c:pt idx="96">
                  <c:v>1311.0</c:v>
                </c:pt>
                <c:pt idx="97">
                  <c:v>1268.0</c:v>
                </c:pt>
                <c:pt idx="98">
                  <c:v>1208.0</c:v>
                </c:pt>
                <c:pt idx="99">
                  <c:v>1287.0</c:v>
                </c:pt>
                <c:pt idx="100">
                  <c:v>1194.0</c:v>
                </c:pt>
                <c:pt idx="101">
                  <c:v>1220.0</c:v>
                </c:pt>
                <c:pt idx="102">
                  <c:v>1221.0</c:v>
                </c:pt>
                <c:pt idx="103">
                  <c:v>1155.0</c:v>
                </c:pt>
                <c:pt idx="104">
                  <c:v>1318.0</c:v>
                </c:pt>
                <c:pt idx="105">
                  <c:v>1291.0</c:v>
                </c:pt>
                <c:pt idx="106">
                  <c:v>1159.0</c:v>
                </c:pt>
                <c:pt idx="107">
                  <c:v>1150.0</c:v>
                </c:pt>
                <c:pt idx="108">
                  <c:v>1297.0</c:v>
                </c:pt>
                <c:pt idx="109">
                  <c:v>1301.0</c:v>
                </c:pt>
                <c:pt idx="110">
                  <c:v>1219.0</c:v>
                </c:pt>
                <c:pt idx="111">
                  <c:v>1358.0</c:v>
                </c:pt>
                <c:pt idx="112">
                  <c:v>1301.0</c:v>
                </c:pt>
                <c:pt idx="113">
                  <c:v>1333.0</c:v>
                </c:pt>
                <c:pt idx="114">
                  <c:v>1303.0</c:v>
                </c:pt>
                <c:pt idx="115">
                  <c:v>1304.0</c:v>
                </c:pt>
                <c:pt idx="116">
                  <c:v>1150.0</c:v>
                </c:pt>
                <c:pt idx="117">
                  <c:v>1356.0</c:v>
                </c:pt>
                <c:pt idx="118">
                  <c:v>1205.0</c:v>
                </c:pt>
                <c:pt idx="119">
                  <c:v>1294.0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'[vertical-weights.xlsx]Sheet1'!$H$1</c:f>
              <c:strCache>
                <c:ptCount val="1"/>
                <c:pt idx="0">
                  <c:v>nEdges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'[vertical-weights.xlsx]Sheet1'!$B$2:$B$121</c:f>
              <c:numCache>
                <c:formatCode>General</c:formatCode>
                <c:ptCount val="120"/>
                <c:pt idx="0">
                  <c:v>3.4996207E7</c:v>
                </c:pt>
                <c:pt idx="1">
                  <c:v>3.3353656E7</c:v>
                </c:pt>
                <c:pt idx="2">
                  <c:v>3.3171942E7</c:v>
                </c:pt>
                <c:pt idx="3">
                  <c:v>3.5435123E7</c:v>
                </c:pt>
                <c:pt idx="4">
                  <c:v>3.4880837E7</c:v>
                </c:pt>
                <c:pt idx="5">
                  <c:v>3.4853702E7</c:v>
                </c:pt>
                <c:pt idx="6">
                  <c:v>3.3674191E7</c:v>
                </c:pt>
                <c:pt idx="7">
                  <c:v>3.397605E7</c:v>
                </c:pt>
                <c:pt idx="8">
                  <c:v>3.3709082E7</c:v>
                </c:pt>
                <c:pt idx="9">
                  <c:v>3.3761565E7</c:v>
                </c:pt>
                <c:pt idx="10">
                  <c:v>3.5219254E7</c:v>
                </c:pt>
                <c:pt idx="11">
                  <c:v>3.4950839E7</c:v>
                </c:pt>
                <c:pt idx="12">
                  <c:v>3.3869754E7</c:v>
                </c:pt>
                <c:pt idx="13">
                  <c:v>3.1990175E7</c:v>
                </c:pt>
                <c:pt idx="14">
                  <c:v>3.1665567E7</c:v>
                </c:pt>
                <c:pt idx="15">
                  <c:v>2.7039913E7</c:v>
                </c:pt>
                <c:pt idx="16">
                  <c:v>3.2081505E7</c:v>
                </c:pt>
                <c:pt idx="17">
                  <c:v>3.3764707E7</c:v>
                </c:pt>
                <c:pt idx="18">
                  <c:v>3.3872264E7</c:v>
                </c:pt>
                <c:pt idx="19">
                  <c:v>3.3758346E7</c:v>
                </c:pt>
                <c:pt idx="20">
                  <c:v>2.8498981E7</c:v>
                </c:pt>
                <c:pt idx="21">
                  <c:v>3.2101768E7</c:v>
                </c:pt>
                <c:pt idx="22">
                  <c:v>3.1664154E7</c:v>
                </c:pt>
                <c:pt idx="23">
                  <c:v>3.2235236E7</c:v>
                </c:pt>
                <c:pt idx="24">
                  <c:v>3.2123516E7</c:v>
                </c:pt>
                <c:pt idx="25">
                  <c:v>3.1968151E7</c:v>
                </c:pt>
                <c:pt idx="26">
                  <c:v>2.9936927E7</c:v>
                </c:pt>
                <c:pt idx="27">
                  <c:v>3.2188825E7</c:v>
                </c:pt>
                <c:pt idx="28">
                  <c:v>3.2197359E7</c:v>
                </c:pt>
                <c:pt idx="29">
                  <c:v>3.2988736E7</c:v>
                </c:pt>
                <c:pt idx="30">
                  <c:v>2.9895873E7</c:v>
                </c:pt>
                <c:pt idx="31">
                  <c:v>3.2744139E7</c:v>
                </c:pt>
                <c:pt idx="32">
                  <c:v>3.2594103E7</c:v>
                </c:pt>
                <c:pt idx="33">
                  <c:v>2.9438666E7</c:v>
                </c:pt>
                <c:pt idx="34">
                  <c:v>3.0298706E7</c:v>
                </c:pt>
                <c:pt idx="35">
                  <c:v>2.91346E7</c:v>
                </c:pt>
                <c:pt idx="36">
                  <c:v>3.2136243E7</c:v>
                </c:pt>
                <c:pt idx="37">
                  <c:v>3.2371204E7</c:v>
                </c:pt>
                <c:pt idx="38">
                  <c:v>2.9282015E7</c:v>
                </c:pt>
                <c:pt idx="39">
                  <c:v>3.047115E7</c:v>
                </c:pt>
                <c:pt idx="40">
                  <c:v>3.1905657E7</c:v>
                </c:pt>
                <c:pt idx="41">
                  <c:v>3.2447759E7</c:v>
                </c:pt>
                <c:pt idx="42">
                  <c:v>3.0791048E7</c:v>
                </c:pt>
                <c:pt idx="43">
                  <c:v>3.0113436E7</c:v>
                </c:pt>
                <c:pt idx="44">
                  <c:v>3.1297808E7</c:v>
                </c:pt>
                <c:pt idx="45">
                  <c:v>3.1984643E7</c:v>
                </c:pt>
                <c:pt idx="46">
                  <c:v>3.1739315E7</c:v>
                </c:pt>
                <c:pt idx="47">
                  <c:v>3.3081966E7</c:v>
                </c:pt>
                <c:pt idx="48">
                  <c:v>3.0319073E7</c:v>
                </c:pt>
                <c:pt idx="49">
                  <c:v>3.2651143E7</c:v>
                </c:pt>
                <c:pt idx="50">
                  <c:v>3.2786316E7</c:v>
                </c:pt>
                <c:pt idx="51">
                  <c:v>2.969064E7</c:v>
                </c:pt>
                <c:pt idx="52">
                  <c:v>2.8920359E7</c:v>
                </c:pt>
                <c:pt idx="53">
                  <c:v>2.8665906E7</c:v>
                </c:pt>
                <c:pt idx="54">
                  <c:v>3.2326365E7</c:v>
                </c:pt>
                <c:pt idx="55">
                  <c:v>3.1655759E7</c:v>
                </c:pt>
                <c:pt idx="56">
                  <c:v>3.1733807E7</c:v>
                </c:pt>
                <c:pt idx="57">
                  <c:v>3.2710711E7</c:v>
                </c:pt>
                <c:pt idx="58">
                  <c:v>3.0202903E7</c:v>
                </c:pt>
                <c:pt idx="59">
                  <c:v>3.3629073E7</c:v>
                </c:pt>
                <c:pt idx="60">
                  <c:v>3.3950435E7</c:v>
                </c:pt>
                <c:pt idx="61">
                  <c:v>3.2895232E7</c:v>
                </c:pt>
                <c:pt idx="62">
                  <c:v>3.2290207E7</c:v>
                </c:pt>
                <c:pt idx="63">
                  <c:v>3.2255815E7</c:v>
                </c:pt>
                <c:pt idx="64">
                  <c:v>3.24472E7</c:v>
                </c:pt>
                <c:pt idx="65">
                  <c:v>3.3063197E7</c:v>
                </c:pt>
                <c:pt idx="66">
                  <c:v>3.2850198E7</c:v>
                </c:pt>
                <c:pt idx="67">
                  <c:v>3.2032684E7</c:v>
                </c:pt>
                <c:pt idx="68">
                  <c:v>3.1869576E7</c:v>
                </c:pt>
                <c:pt idx="69">
                  <c:v>3.1164762E7</c:v>
                </c:pt>
                <c:pt idx="70">
                  <c:v>3.1269573E7</c:v>
                </c:pt>
                <c:pt idx="71">
                  <c:v>3.1326646E7</c:v>
                </c:pt>
                <c:pt idx="72">
                  <c:v>3.0496925E7</c:v>
                </c:pt>
                <c:pt idx="73">
                  <c:v>2.8359649E7</c:v>
                </c:pt>
                <c:pt idx="74">
                  <c:v>3.0811801E7</c:v>
                </c:pt>
                <c:pt idx="75">
                  <c:v>3.0780984E7</c:v>
                </c:pt>
                <c:pt idx="76">
                  <c:v>2.6547587E7</c:v>
                </c:pt>
                <c:pt idx="77">
                  <c:v>3.1520262E7</c:v>
                </c:pt>
                <c:pt idx="78">
                  <c:v>3.1424088E7</c:v>
                </c:pt>
                <c:pt idx="79">
                  <c:v>3.1169964E7</c:v>
                </c:pt>
                <c:pt idx="80">
                  <c:v>2.5409023E7</c:v>
                </c:pt>
                <c:pt idx="81">
                  <c:v>2.6940214E7</c:v>
                </c:pt>
                <c:pt idx="82">
                  <c:v>2.913743E7</c:v>
                </c:pt>
                <c:pt idx="83">
                  <c:v>3.0762578E7</c:v>
                </c:pt>
                <c:pt idx="84">
                  <c:v>3.1257992E7</c:v>
                </c:pt>
                <c:pt idx="85">
                  <c:v>3.1787791E7</c:v>
                </c:pt>
                <c:pt idx="86">
                  <c:v>3.1113416E7</c:v>
                </c:pt>
                <c:pt idx="87">
                  <c:v>3.3131717E7</c:v>
                </c:pt>
                <c:pt idx="88">
                  <c:v>2.8687756E7</c:v>
                </c:pt>
                <c:pt idx="89">
                  <c:v>3.2909691E7</c:v>
                </c:pt>
                <c:pt idx="90">
                  <c:v>3.9638079E7</c:v>
                </c:pt>
                <c:pt idx="91">
                  <c:v>3.3574403E7</c:v>
                </c:pt>
                <c:pt idx="92">
                  <c:v>4.0501457E7</c:v>
                </c:pt>
                <c:pt idx="93">
                  <c:v>3.2332613E7</c:v>
                </c:pt>
                <c:pt idx="94">
                  <c:v>3.2371997E7</c:v>
                </c:pt>
                <c:pt idx="95">
                  <c:v>2.7904154E7</c:v>
                </c:pt>
                <c:pt idx="96">
                  <c:v>3.0277612E7</c:v>
                </c:pt>
                <c:pt idx="97">
                  <c:v>3.1860373E7</c:v>
                </c:pt>
                <c:pt idx="98">
                  <c:v>3.0872605E7</c:v>
                </c:pt>
                <c:pt idx="99">
                  <c:v>3.0464145E7</c:v>
                </c:pt>
                <c:pt idx="100">
                  <c:v>3.0842636E7</c:v>
                </c:pt>
                <c:pt idx="101">
                  <c:v>2.94478E7</c:v>
                </c:pt>
                <c:pt idx="102">
                  <c:v>3.1605969E7</c:v>
                </c:pt>
                <c:pt idx="103">
                  <c:v>2.951383E7</c:v>
                </c:pt>
                <c:pt idx="104">
                  <c:v>2.8617206E7</c:v>
                </c:pt>
                <c:pt idx="105">
                  <c:v>3.1058469E7</c:v>
                </c:pt>
                <c:pt idx="106">
                  <c:v>2.6401046E7</c:v>
                </c:pt>
                <c:pt idx="107">
                  <c:v>2.6974799E7</c:v>
                </c:pt>
                <c:pt idx="108">
                  <c:v>3.2056493E7</c:v>
                </c:pt>
                <c:pt idx="109">
                  <c:v>3.3205575E7</c:v>
                </c:pt>
                <c:pt idx="110">
                  <c:v>2.8129895E7</c:v>
                </c:pt>
                <c:pt idx="111">
                  <c:v>3.3507161E7</c:v>
                </c:pt>
                <c:pt idx="112">
                  <c:v>3.244266E7</c:v>
                </c:pt>
                <c:pt idx="113">
                  <c:v>3.2002356E7</c:v>
                </c:pt>
                <c:pt idx="114">
                  <c:v>3.2760795E7</c:v>
                </c:pt>
                <c:pt idx="115">
                  <c:v>3.1423652E7</c:v>
                </c:pt>
                <c:pt idx="116">
                  <c:v>2.8782369E7</c:v>
                </c:pt>
                <c:pt idx="117">
                  <c:v>3.334053E7</c:v>
                </c:pt>
                <c:pt idx="118">
                  <c:v>2.8402346E7</c:v>
                </c:pt>
                <c:pt idx="119">
                  <c:v>3.0941272E7</c:v>
                </c:pt>
              </c:numCache>
            </c:numRef>
          </c:xVal>
          <c:yVal>
            <c:numRef>
              <c:f>'[vertical-weights.xlsx]Sheet1'!$H$2:$H$121</c:f>
              <c:numCache>
                <c:formatCode>General</c:formatCode>
                <c:ptCount val="120"/>
                <c:pt idx="0">
                  <c:v>4000.0</c:v>
                </c:pt>
                <c:pt idx="1">
                  <c:v>3922.0</c:v>
                </c:pt>
                <c:pt idx="2">
                  <c:v>3730.0</c:v>
                </c:pt>
                <c:pt idx="3">
                  <c:v>4194.0</c:v>
                </c:pt>
                <c:pt idx="4">
                  <c:v>3939.0</c:v>
                </c:pt>
                <c:pt idx="5">
                  <c:v>3948.0</c:v>
                </c:pt>
                <c:pt idx="6">
                  <c:v>3905.0</c:v>
                </c:pt>
                <c:pt idx="7">
                  <c:v>3831.0</c:v>
                </c:pt>
                <c:pt idx="8">
                  <c:v>3705.0</c:v>
                </c:pt>
                <c:pt idx="9">
                  <c:v>3750.0</c:v>
                </c:pt>
                <c:pt idx="10">
                  <c:v>4040.0</c:v>
                </c:pt>
                <c:pt idx="11">
                  <c:v>4017.0</c:v>
                </c:pt>
                <c:pt idx="12">
                  <c:v>4095.0</c:v>
                </c:pt>
                <c:pt idx="13">
                  <c:v>3742.0</c:v>
                </c:pt>
                <c:pt idx="14">
                  <c:v>3758.0</c:v>
                </c:pt>
                <c:pt idx="15">
                  <c:v>3496.0</c:v>
                </c:pt>
                <c:pt idx="16">
                  <c:v>3847.0</c:v>
                </c:pt>
                <c:pt idx="17">
                  <c:v>4128.0</c:v>
                </c:pt>
                <c:pt idx="18">
                  <c:v>4206.0</c:v>
                </c:pt>
                <c:pt idx="19">
                  <c:v>4211.0</c:v>
                </c:pt>
                <c:pt idx="20">
                  <c:v>3743.0</c:v>
                </c:pt>
                <c:pt idx="21">
                  <c:v>3828.0</c:v>
                </c:pt>
                <c:pt idx="22">
                  <c:v>3873.0</c:v>
                </c:pt>
                <c:pt idx="23">
                  <c:v>3968.0</c:v>
                </c:pt>
                <c:pt idx="24">
                  <c:v>3851.0</c:v>
                </c:pt>
                <c:pt idx="25">
                  <c:v>4096.0</c:v>
                </c:pt>
                <c:pt idx="26">
                  <c:v>3505.0</c:v>
                </c:pt>
                <c:pt idx="27">
                  <c:v>3960.0</c:v>
                </c:pt>
                <c:pt idx="28">
                  <c:v>3665.0</c:v>
                </c:pt>
                <c:pt idx="29">
                  <c:v>3986.0</c:v>
                </c:pt>
                <c:pt idx="30">
                  <c:v>3546.0</c:v>
                </c:pt>
                <c:pt idx="31">
                  <c:v>3827.0</c:v>
                </c:pt>
                <c:pt idx="32">
                  <c:v>3693.0</c:v>
                </c:pt>
                <c:pt idx="33">
                  <c:v>3632.0</c:v>
                </c:pt>
                <c:pt idx="34">
                  <c:v>3502.0</c:v>
                </c:pt>
                <c:pt idx="35">
                  <c:v>3652.0</c:v>
                </c:pt>
                <c:pt idx="36">
                  <c:v>3736.0</c:v>
                </c:pt>
                <c:pt idx="37">
                  <c:v>3713.0</c:v>
                </c:pt>
                <c:pt idx="38">
                  <c:v>3575.0</c:v>
                </c:pt>
                <c:pt idx="39">
                  <c:v>3666.0</c:v>
                </c:pt>
                <c:pt idx="40">
                  <c:v>3722.0</c:v>
                </c:pt>
                <c:pt idx="41">
                  <c:v>4653.0</c:v>
                </c:pt>
                <c:pt idx="42">
                  <c:v>3644.0</c:v>
                </c:pt>
                <c:pt idx="43">
                  <c:v>3516.0</c:v>
                </c:pt>
                <c:pt idx="44">
                  <c:v>4654.0</c:v>
                </c:pt>
                <c:pt idx="45">
                  <c:v>3746.0</c:v>
                </c:pt>
                <c:pt idx="46">
                  <c:v>4600.0</c:v>
                </c:pt>
                <c:pt idx="47">
                  <c:v>4407.0</c:v>
                </c:pt>
                <c:pt idx="48">
                  <c:v>3563.0</c:v>
                </c:pt>
                <c:pt idx="49">
                  <c:v>3898.0</c:v>
                </c:pt>
                <c:pt idx="50">
                  <c:v>4567.0</c:v>
                </c:pt>
                <c:pt idx="51">
                  <c:v>3667.0</c:v>
                </c:pt>
                <c:pt idx="52">
                  <c:v>3589.0</c:v>
                </c:pt>
                <c:pt idx="53">
                  <c:v>3651.0</c:v>
                </c:pt>
                <c:pt idx="54">
                  <c:v>4072.0</c:v>
                </c:pt>
                <c:pt idx="55">
                  <c:v>3830.0</c:v>
                </c:pt>
                <c:pt idx="56">
                  <c:v>4589.0</c:v>
                </c:pt>
                <c:pt idx="57">
                  <c:v>5572.0</c:v>
                </c:pt>
                <c:pt idx="58">
                  <c:v>3796.0</c:v>
                </c:pt>
                <c:pt idx="59">
                  <c:v>6212.0</c:v>
                </c:pt>
                <c:pt idx="60">
                  <c:v>3859.0</c:v>
                </c:pt>
                <c:pt idx="61">
                  <c:v>3832.0</c:v>
                </c:pt>
                <c:pt idx="62">
                  <c:v>3748.0</c:v>
                </c:pt>
                <c:pt idx="63">
                  <c:v>3762.0</c:v>
                </c:pt>
                <c:pt idx="64">
                  <c:v>3690.0</c:v>
                </c:pt>
                <c:pt idx="65">
                  <c:v>3784.0</c:v>
                </c:pt>
                <c:pt idx="66">
                  <c:v>3923.0</c:v>
                </c:pt>
                <c:pt idx="67">
                  <c:v>3941.0</c:v>
                </c:pt>
                <c:pt idx="68">
                  <c:v>4597.0</c:v>
                </c:pt>
                <c:pt idx="69">
                  <c:v>3578.0</c:v>
                </c:pt>
                <c:pt idx="70">
                  <c:v>3989.0</c:v>
                </c:pt>
                <c:pt idx="71">
                  <c:v>4550.0</c:v>
                </c:pt>
                <c:pt idx="72">
                  <c:v>5508.0</c:v>
                </c:pt>
                <c:pt idx="73">
                  <c:v>3950.0</c:v>
                </c:pt>
                <c:pt idx="74">
                  <c:v>4123.0</c:v>
                </c:pt>
                <c:pt idx="75">
                  <c:v>4019.0</c:v>
                </c:pt>
                <c:pt idx="76">
                  <c:v>3618.0</c:v>
                </c:pt>
                <c:pt idx="77">
                  <c:v>4060.0</c:v>
                </c:pt>
                <c:pt idx="78">
                  <c:v>3850.0</c:v>
                </c:pt>
                <c:pt idx="79">
                  <c:v>3896.0</c:v>
                </c:pt>
                <c:pt idx="80">
                  <c:v>3502.0</c:v>
                </c:pt>
                <c:pt idx="81">
                  <c:v>3623.0</c:v>
                </c:pt>
                <c:pt idx="82">
                  <c:v>3857.0</c:v>
                </c:pt>
                <c:pt idx="83">
                  <c:v>4002.0</c:v>
                </c:pt>
                <c:pt idx="84">
                  <c:v>3804.0</c:v>
                </c:pt>
                <c:pt idx="85">
                  <c:v>4129.0</c:v>
                </c:pt>
                <c:pt idx="86">
                  <c:v>3865.0</c:v>
                </c:pt>
                <c:pt idx="87">
                  <c:v>4632.0</c:v>
                </c:pt>
                <c:pt idx="88">
                  <c:v>3581.0</c:v>
                </c:pt>
                <c:pt idx="89">
                  <c:v>3902.0</c:v>
                </c:pt>
                <c:pt idx="90">
                  <c:v>6338.0</c:v>
                </c:pt>
                <c:pt idx="91">
                  <c:v>5448.0</c:v>
                </c:pt>
                <c:pt idx="92">
                  <c:v>6276.0</c:v>
                </c:pt>
                <c:pt idx="93">
                  <c:v>4007.0</c:v>
                </c:pt>
                <c:pt idx="94">
                  <c:v>4496.0</c:v>
                </c:pt>
                <c:pt idx="95">
                  <c:v>3591.0</c:v>
                </c:pt>
                <c:pt idx="96">
                  <c:v>4096.0</c:v>
                </c:pt>
                <c:pt idx="97">
                  <c:v>3938.0</c:v>
                </c:pt>
                <c:pt idx="98">
                  <c:v>3780.0</c:v>
                </c:pt>
                <c:pt idx="99">
                  <c:v>3985.0</c:v>
                </c:pt>
                <c:pt idx="100">
                  <c:v>3710.0</c:v>
                </c:pt>
                <c:pt idx="101">
                  <c:v>3861.0</c:v>
                </c:pt>
                <c:pt idx="102">
                  <c:v>3798.0</c:v>
                </c:pt>
                <c:pt idx="103">
                  <c:v>3627.0</c:v>
                </c:pt>
                <c:pt idx="104">
                  <c:v>4150.0</c:v>
                </c:pt>
                <c:pt idx="105">
                  <c:v>4007.0</c:v>
                </c:pt>
                <c:pt idx="106">
                  <c:v>3622.0</c:v>
                </c:pt>
                <c:pt idx="107">
                  <c:v>3582.0</c:v>
                </c:pt>
                <c:pt idx="108">
                  <c:v>4087.0</c:v>
                </c:pt>
                <c:pt idx="109">
                  <c:v>4076.0</c:v>
                </c:pt>
                <c:pt idx="110">
                  <c:v>3805.0</c:v>
                </c:pt>
                <c:pt idx="111">
                  <c:v>4236.0</c:v>
                </c:pt>
                <c:pt idx="112">
                  <c:v>4034.0</c:v>
                </c:pt>
                <c:pt idx="113">
                  <c:v>4154.0</c:v>
                </c:pt>
                <c:pt idx="114">
                  <c:v>4055.0</c:v>
                </c:pt>
                <c:pt idx="115">
                  <c:v>4075.0</c:v>
                </c:pt>
                <c:pt idx="116">
                  <c:v>3583.0</c:v>
                </c:pt>
                <c:pt idx="117">
                  <c:v>4220.0</c:v>
                </c:pt>
                <c:pt idx="118">
                  <c:v>3758.0</c:v>
                </c:pt>
                <c:pt idx="119">
                  <c:v>4057.0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'[vertical-weights.xlsx]Sheet1'!$I$1</c:f>
              <c:strCache>
                <c:ptCount val="1"/>
                <c:pt idx="0">
                  <c:v>totalLevelCells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'[vertical-weights.xlsx]Sheet1'!$B$2:$B$121</c:f>
              <c:numCache>
                <c:formatCode>General</c:formatCode>
                <c:ptCount val="120"/>
                <c:pt idx="0">
                  <c:v>3.4996207E7</c:v>
                </c:pt>
                <c:pt idx="1">
                  <c:v>3.3353656E7</c:v>
                </c:pt>
                <c:pt idx="2">
                  <c:v>3.3171942E7</c:v>
                </c:pt>
                <c:pt idx="3">
                  <c:v>3.5435123E7</c:v>
                </c:pt>
                <c:pt idx="4">
                  <c:v>3.4880837E7</c:v>
                </c:pt>
                <c:pt idx="5">
                  <c:v>3.4853702E7</c:v>
                </c:pt>
                <c:pt idx="6">
                  <c:v>3.3674191E7</c:v>
                </c:pt>
                <c:pt idx="7">
                  <c:v>3.397605E7</c:v>
                </c:pt>
                <c:pt idx="8">
                  <c:v>3.3709082E7</c:v>
                </c:pt>
                <c:pt idx="9">
                  <c:v>3.3761565E7</c:v>
                </c:pt>
                <c:pt idx="10">
                  <c:v>3.5219254E7</c:v>
                </c:pt>
                <c:pt idx="11">
                  <c:v>3.4950839E7</c:v>
                </c:pt>
                <c:pt idx="12">
                  <c:v>3.3869754E7</c:v>
                </c:pt>
                <c:pt idx="13">
                  <c:v>3.1990175E7</c:v>
                </c:pt>
                <c:pt idx="14">
                  <c:v>3.1665567E7</c:v>
                </c:pt>
                <c:pt idx="15">
                  <c:v>2.7039913E7</c:v>
                </c:pt>
                <c:pt idx="16">
                  <c:v>3.2081505E7</c:v>
                </c:pt>
                <c:pt idx="17">
                  <c:v>3.3764707E7</c:v>
                </c:pt>
                <c:pt idx="18">
                  <c:v>3.3872264E7</c:v>
                </c:pt>
                <c:pt idx="19">
                  <c:v>3.3758346E7</c:v>
                </c:pt>
                <c:pt idx="20">
                  <c:v>2.8498981E7</c:v>
                </c:pt>
                <c:pt idx="21">
                  <c:v>3.2101768E7</c:v>
                </c:pt>
                <c:pt idx="22">
                  <c:v>3.1664154E7</c:v>
                </c:pt>
                <c:pt idx="23">
                  <c:v>3.2235236E7</c:v>
                </c:pt>
                <c:pt idx="24">
                  <c:v>3.2123516E7</c:v>
                </c:pt>
                <c:pt idx="25">
                  <c:v>3.1968151E7</c:v>
                </c:pt>
                <c:pt idx="26">
                  <c:v>2.9936927E7</c:v>
                </c:pt>
                <c:pt idx="27">
                  <c:v>3.2188825E7</c:v>
                </c:pt>
                <c:pt idx="28">
                  <c:v>3.2197359E7</c:v>
                </c:pt>
                <c:pt idx="29">
                  <c:v>3.2988736E7</c:v>
                </c:pt>
                <c:pt idx="30">
                  <c:v>2.9895873E7</c:v>
                </c:pt>
                <c:pt idx="31">
                  <c:v>3.2744139E7</c:v>
                </c:pt>
                <c:pt idx="32">
                  <c:v>3.2594103E7</c:v>
                </c:pt>
                <c:pt idx="33">
                  <c:v>2.9438666E7</c:v>
                </c:pt>
                <c:pt idx="34">
                  <c:v>3.0298706E7</c:v>
                </c:pt>
                <c:pt idx="35">
                  <c:v>2.91346E7</c:v>
                </c:pt>
                <c:pt idx="36">
                  <c:v>3.2136243E7</c:v>
                </c:pt>
                <c:pt idx="37">
                  <c:v>3.2371204E7</c:v>
                </c:pt>
                <c:pt idx="38">
                  <c:v>2.9282015E7</c:v>
                </c:pt>
                <c:pt idx="39">
                  <c:v>3.047115E7</c:v>
                </c:pt>
                <c:pt idx="40">
                  <c:v>3.1905657E7</c:v>
                </c:pt>
                <c:pt idx="41">
                  <c:v>3.2447759E7</c:v>
                </c:pt>
                <c:pt idx="42">
                  <c:v>3.0791048E7</c:v>
                </c:pt>
                <c:pt idx="43">
                  <c:v>3.0113436E7</c:v>
                </c:pt>
                <c:pt idx="44">
                  <c:v>3.1297808E7</c:v>
                </c:pt>
                <c:pt idx="45">
                  <c:v>3.1984643E7</c:v>
                </c:pt>
                <c:pt idx="46">
                  <c:v>3.1739315E7</c:v>
                </c:pt>
                <c:pt idx="47">
                  <c:v>3.3081966E7</c:v>
                </c:pt>
                <c:pt idx="48">
                  <c:v>3.0319073E7</c:v>
                </c:pt>
                <c:pt idx="49">
                  <c:v>3.2651143E7</c:v>
                </c:pt>
                <c:pt idx="50">
                  <c:v>3.2786316E7</c:v>
                </c:pt>
                <c:pt idx="51">
                  <c:v>2.969064E7</c:v>
                </c:pt>
                <c:pt idx="52">
                  <c:v>2.8920359E7</c:v>
                </c:pt>
                <c:pt idx="53">
                  <c:v>2.8665906E7</c:v>
                </c:pt>
                <c:pt idx="54">
                  <c:v>3.2326365E7</c:v>
                </c:pt>
                <c:pt idx="55">
                  <c:v>3.1655759E7</c:v>
                </c:pt>
                <c:pt idx="56">
                  <c:v>3.1733807E7</c:v>
                </c:pt>
                <c:pt idx="57">
                  <c:v>3.2710711E7</c:v>
                </c:pt>
                <c:pt idx="58">
                  <c:v>3.0202903E7</c:v>
                </c:pt>
                <c:pt idx="59">
                  <c:v>3.3629073E7</c:v>
                </c:pt>
                <c:pt idx="60">
                  <c:v>3.3950435E7</c:v>
                </c:pt>
                <c:pt idx="61">
                  <c:v>3.2895232E7</c:v>
                </c:pt>
                <c:pt idx="62">
                  <c:v>3.2290207E7</c:v>
                </c:pt>
                <c:pt idx="63">
                  <c:v>3.2255815E7</c:v>
                </c:pt>
                <c:pt idx="64">
                  <c:v>3.24472E7</c:v>
                </c:pt>
                <c:pt idx="65">
                  <c:v>3.3063197E7</c:v>
                </c:pt>
                <c:pt idx="66">
                  <c:v>3.2850198E7</c:v>
                </c:pt>
                <c:pt idx="67">
                  <c:v>3.2032684E7</c:v>
                </c:pt>
                <c:pt idx="68">
                  <c:v>3.1869576E7</c:v>
                </c:pt>
                <c:pt idx="69">
                  <c:v>3.1164762E7</c:v>
                </c:pt>
                <c:pt idx="70">
                  <c:v>3.1269573E7</c:v>
                </c:pt>
                <c:pt idx="71">
                  <c:v>3.1326646E7</c:v>
                </c:pt>
                <c:pt idx="72">
                  <c:v>3.0496925E7</c:v>
                </c:pt>
                <c:pt idx="73">
                  <c:v>2.8359649E7</c:v>
                </c:pt>
                <c:pt idx="74">
                  <c:v>3.0811801E7</c:v>
                </c:pt>
                <c:pt idx="75">
                  <c:v>3.0780984E7</c:v>
                </c:pt>
                <c:pt idx="76">
                  <c:v>2.6547587E7</c:v>
                </c:pt>
                <c:pt idx="77">
                  <c:v>3.1520262E7</c:v>
                </c:pt>
                <c:pt idx="78">
                  <c:v>3.1424088E7</c:v>
                </c:pt>
                <c:pt idx="79">
                  <c:v>3.1169964E7</c:v>
                </c:pt>
                <c:pt idx="80">
                  <c:v>2.5409023E7</c:v>
                </c:pt>
                <c:pt idx="81">
                  <c:v>2.6940214E7</c:v>
                </c:pt>
                <c:pt idx="82">
                  <c:v>2.913743E7</c:v>
                </c:pt>
                <c:pt idx="83">
                  <c:v>3.0762578E7</c:v>
                </c:pt>
                <c:pt idx="84">
                  <c:v>3.1257992E7</c:v>
                </c:pt>
                <c:pt idx="85">
                  <c:v>3.1787791E7</c:v>
                </c:pt>
                <c:pt idx="86">
                  <c:v>3.1113416E7</c:v>
                </c:pt>
                <c:pt idx="87">
                  <c:v>3.3131717E7</c:v>
                </c:pt>
                <c:pt idx="88">
                  <c:v>2.8687756E7</c:v>
                </c:pt>
                <c:pt idx="89">
                  <c:v>3.2909691E7</c:v>
                </c:pt>
                <c:pt idx="90">
                  <c:v>3.9638079E7</c:v>
                </c:pt>
                <c:pt idx="91">
                  <c:v>3.3574403E7</c:v>
                </c:pt>
                <c:pt idx="92">
                  <c:v>4.0501457E7</c:v>
                </c:pt>
                <c:pt idx="93">
                  <c:v>3.2332613E7</c:v>
                </c:pt>
                <c:pt idx="94">
                  <c:v>3.2371997E7</c:v>
                </c:pt>
                <c:pt idx="95">
                  <c:v>2.7904154E7</c:v>
                </c:pt>
                <c:pt idx="96">
                  <c:v>3.0277612E7</c:v>
                </c:pt>
                <c:pt idx="97">
                  <c:v>3.1860373E7</c:v>
                </c:pt>
                <c:pt idx="98">
                  <c:v>3.0872605E7</c:v>
                </c:pt>
                <c:pt idx="99">
                  <c:v>3.0464145E7</c:v>
                </c:pt>
                <c:pt idx="100">
                  <c:v>3.0842636E7</c:v>
                </c:pt>
                <c:pt idx="101">
                  <c:v>2.94478E7</c:v>
                </c:pt>
                <c:pt idx="102">
                  <c:v>3.1605969E7</c:v>
                </c:pt>
                <c:pt idx="103">
                  <c:v>2.951383E7</c:v>
                </c:pt>
                <c:pt idx="104">
                  <c:v>2.8617206E7</c:v>
                </c:pt>
                <c:pt idx="105">
                  <c:v>3.1058469E7</c:v>
                </c:pt>
                <c:pt idx="106">
                  <c:v>2.6401046E7</c:v>
                </c:pt>
                <c:pt idx="107">
                  <c:v>2.6974799E7</c:v>
                </c:pt>
                <c:pt idx="108">
                  <c:v>3.2056493E7</c:v>
                </c:pt>
                <c:pt idx="109">
                  <c:v>3.3205575E7</c:v>
                </c:pt>
                <c:pt idx="110">
                  <c:v>2.8129895E7</c:v>
                </c:pt>
                <c:pt idx="111">
                  <c:v>3.3507161E7</c:v>
                </c:pt>
                <c:pt idx="112">
                  <c:v>3.244266E7</c:v>
                </c:pt>
                <c:pt idx="113">
                  <c:v>3.2002356E7</c:v>
                </c:pt>
                <c:pt idx="114">
                  <c:v>3.2760795E7</c:v>
                </c:pt>
                <c:pt idx="115">
                  <c:v>3.1423652E7</c:v>
                </c:pt>
                <c:pt idx="116">
                  <c:v>2.8782369E7</c:v>
                </c:pt>
                <c:pt idx="117">
                  <c:v>3.334053E7</c:v>
                </c:pt>
                <c:pt idx="118">
                  <c:v>2.8402346E7</c:v>
                </c:pt>
                <c:pt idx="119">
                  <c:v>3.0941272E7</c:v>
                </c:pt>
              </c:numCache>
            </c:numRef>
          </c:xVal>
          <c:yVal>
            <c:numRef>
              <c:f>'[vertical-weights.xlsx]Sheet1'!$I$2:$I$121</c:f>
              <c:numCache>
                <c:formatCode>General</c:formatCode>
                <c:ptCount val="120"/>
                <c:pt idx="0">
                  <c:v>42915.0</c:v>
                </c:pt>
                <c:pt idx="1">
                  <c:v>39400.0</c:v>
                </c:pt>
                <c:pt idx="2">
                  <c:v>44324.0</c:v>
                </c:pt>
                <c:pt idx="3">
                  <c:v>44973.0</c:v>
                </c:pt>
                <c:pt idx="4">
                  <c:v>43694.0</c:v>
                </c:pt>
                <c:pt idx="5">
                  <c:v>38910.0</c:v>
                </c:pt>
                <c:pt idx="6">
                  <c:v>39001.0</c:v>
                </c:pt>
                <c:pt idx="7">
                  <c:v>42555.0</c:v>
                </c:pt>
                <c:pt idx="8">
                  <c:v>44095.0</c:v>
                </c:pt>
                <c:pt idx="9">
                  <c:v>44633.0</c:v>
                </c:pt>
                <c:pt idx="10">
                  <c:v>46164.0</c:v>
                </c:pt>
                <c:pt idx="11">
                  <c:v>43624.0</c:v>
                </c:pt>
                <c:pt idx="12">
                  <c:v>43413.0</c:v>
                </c:pt>
                <c:pt idx="13">
                  <c:v>45058.0</c:v>
                </c:pt>
                <c:pt idx="14">
                  <c:v>43648.0</c:v>
                </c:pt>
                <c:pt idx="15">
                  <c:v>38608.0</c:v>
                </c:pt>
                <c:pt idx="16">
                  <c:v>40459.0</c:v>
                </c:pt>
                <c:pt idx="17">
                  <c:v>43668.0</c:v>
                </c:pt>
                <c:pt idx="18">
                  <c:v>44257.0</c:v>
                </c:pt>
                <c:pt idx="19">
                  <c:v>43776.0</c:v>
                </c:pt>
                <c:pt idx="20">
                  <c:v>39251.0</c:v>
                </c:pt>
                <c:pt idx="21">
                  <c:v>42996.0</c:v>
                </c:pt>
                <c:pt idx="22">
                  <c:v>42073.0</c:v>
                </c:pt>
                <c:pt idx="23">
                  <c:v>43110.0</c:v>
                </c:pt>
                <c:pt idx="24">
                  <c:v>43221.0</c:v>
                </c:pt>
                <c:pt idx="25">
                  <c:v>39438.0</c:v>
                </c:pt>
                <c:pt idx="26">
                  <c:v>43743.0</c:v>
                </c:pt>
                <c:pt idx="27">
                  <c:v>41901.0</c:v>
                </c:pt>
                <c:pt idx="28">
                  <c:v>44307.0</c:v>
                </c:pt>
                <c:pt idx="29">
                  <c:v>45287.0</c:v>
                </c:pt>
                <c:pt idx="30">
                  <c:v>44497.0</c:v>
                </c:pt>
                <c:pt idx="31">
                  <c:v>46468.0</c:v>
                </c:pt>
                <c:pt idx="32">
                  <c:v>44913.0</c:v>
                </c:pt>
                <c:pt idx="33">
                  <c:v>39869.0</c:v>
                </c:pt>
                <c:pt idx="34">
                  <c:v>44279.0</c:v>
                </c:pt>
                <c:pt idx="35">
                  <c:v>40107.0</c:v>
                </c:pt>
                <c:pt idx="36">
                  <c:v>43659.0</c:v>
                </c:pt>
                <c:pt idx="37">
                  <c:v>45613.0</c:v>
                </c:pt>
                <c:pt idx="38">
                  <c:v>43694.0</c:v>
                </c:pt>
                <c:pt idx="39">
                  <c:v>44602.0</c:v>
                </c:pt>
                <c:pt idx="40">
                  <c:v>45906.0</c:v>
                </c:pt>
                <c:pt idx="41">
                  <c:v>37747.0</c:v>
                </c:pt>
                <c:pt idx="42">
                  <c:v>44584.0</c:v>
                </c:pt>
                <c:pt idx="43">
                  <c:v>44660.0</c:v>
                </c:pt>
                <c:pt idx="44">
                  <c:v>39999.0</c:v>
                </c:pt>
                <c:pt idx="45">
                  <c:v>43522.0</c:v>
                </c:pt>
                <c:pt idx="46">
                  <c:v>38127.0</c:v>
                </c:pt>
                <c:pt idx="47">
                  <c:v>42532.0</c:v>
                </c:pt>
                <c:pt idx="48">
                  <c:v>43830.0</c:v>
                </c:pt>
                <c:pt idx="49">
                  <c:v>45214.0</c:v>
                </c:pt>
                <c:pt idx="50">
                  <c:v>42507.0</c:v>
                </c:pt>
                <c:pt idx="51">
                  <c:v>43348.0</c:v>
                </c:pt>
                <c:pt idx="52">
                  <c:v>43308.0</c:v>
                </c:pt>
                <c:pt idx="53">
                  <c:v>42746.0</c:v>
                </c:pt>
                <c:pt idx="54">
                  <c:v>41413.0</c:v>
                </c:pt>
                <c:pt idx="55">
                  <c:v>46599.0</c:v>
                </c:pt>
                <c:pt idx="56">
                  <c:v>39589.0</c:v>
                </c:pt>
                <c:pt idx="57">
                  <c:v>37442.0</c:v>
                </c:pt>
                <c:pt idx="58">
                  <c:v>42025.0</c:v>
                </c:pt>
                <c:pt idx="59">
                  <c:v>37881.0</c:v>
                </c:pt>
                <c:pt idx="60">
                  <c:v>43878.0</c:v>
                </c:pt>
                <c:pt idx="61">
                  <c:v>42280.0</c:v>
                </c:pt>
                <c:pt idx="62">
                  <c:v>42014.0</c:v>
                </c:pt>
                <c:pt idx="63">
                  <c:v>42075.0</c:v>
                </c:pt>
                <c:pt idx="64">
                  <c:v>43616.0</c:v>
                </c:pt>
                <c:pt idx="65">
                  <c:v>44055.0</c:v>
                </c:pt>
                <c:pt idx="66">
                  <c:v>39799.0</c:v>
                </c:pt>
                <c:pt idx="67">
                  <c:v>40679.0</c:v>
                </c:pt>
                <c:pt idx="68">
                  <c:v>33914.0</c:v>
                </c:pt>
                <c:pt idx="69">
                  <c:v>43760.0</c:v>
                </c:pt>
                <c:pt idx="70">
                  <c:v>38232.0</c:v>
                </c:pt>
                <c:pt idx="71">
                  <c:v>38360.0</c:v>
                </c:pt>
                <c:pt idx="72">
                  <c:v>36526.0</c:v>
                </c:pt>
                <c:pt idx="73">
                  <c:v>37559.0</c:v>
                </c:pt>
                <c:pt idx="74">
                  <c:v>44711.0</c:v>
                </c:pt>
                <c:pt idx="75">
                  <c:v>44922.0</c:v>
                </c:pt>
                <c:pt idx="76">
                  <c:v>40725.0</c:v>
                </c:pt>
                <c:pt idx="77">
                  <c:v>44611.0</c:v>
                </c:pt>
                <c:pt idx="78">
                  <c:v>43589.0</c:v>
                </c:pt>
                <c:pt idx="79">
                  <c:v>43952.0</c:v>
                </c:pt>
                <c:pt idx="80">
                  <c:v>37728.0</c:v>
                </c:pt>
                <c:pt idx="81">
                  <c:v>40816.0</c:v>
                </c:pt>
                <c:pt idx="82">
                  <c:v>42838.0</c:v>
                </c:pt>
                <c:pt idx="83">
                  <c:v>44321.0</c:v>
                </c:pt>
                <c:pt idx="84">
                  <c:v>42997.0</c:v>
                </c:pt>
                <c:pt idx="85">
                  <c:v>39451.0</c:v>
                </c:pt>
                <c:pt idx="86">
                  <c:v>41447.0</c:v>
                </c:pt>
                <c:pt idx="87">
                  <c:v>40324.0</c:v>
                </c:pt>
                <c:pt idx="88">
                  <c:v>40663.0</c:v>
                </c:pt>
                <c:pt idx="89">
                  <c:v>43816.0</c:v>
                </c:pt>
                <c:pt idx="90">
                  <c:v>33807.0</c:v>
                </c:pt>
                <c:pt idx="91">
                  <c:v>36442.0</c:v>
                </c:pt>
                <c:pt idx="92">
                  <c:v>40855.0</c:v>
                </c:pt>
                <c:pt idx="93">
                  <c:v>41560.0</c:v>
                </c:pt>
                <c:pt idx="94">
                  <c:v>36123.0</c:v>
                </c:pt>
                <c:pt idx="95">
                  <c:v>37877.0</c:v>
                </c:pt>
                <c:pt idx="96">
                  <c:v>42567.0</c:v>
                </c:pt>
                <c:pt idx="97">
                  <c:v>43165.0</c:v>
                </c:pt>
                <c:pt idx="98">
                  <c:v>42920.0</c:v>
                </c:pt>
                <c:pt idx="99">
                  <c:v>43687.0</c:v>
                </c:pt>
                <c:pt idx="100">
                  <c:v>43578.0</c:v>
                </c:pt>
                <c:pt idx="101">
                  <c:v>37204.0</c:v>
                </c:pt>
                <c:pt idx="102">
                  <c:v>44579.0</c:v>
                </c:pt>
                <c:pt idx="103">
                  <c:v>41006.0</c:v>
                </c:pt>
                <c:pt idx="104">
                  <c:v>35243.0</c:v>
                </c:pt>
                <c:pt idx="105">
                  <c:v>43552.0</c:v>
                </c:pt>
                <c:pt idx="106">
                  <c:v>38982.0</c:v>
                </c:pt>
                <c:pt idx="107">
                  <c:v>40224.0</c:v>
                </c:pt>
                <c:pt idx="108">
                  <c:v>38169.0</c:v>
                </c:pt>
                <c:pt idx="109">
                  <c:v>42152.0</c:v>
                </c:pt>
                <c:pt idx="110">
                  <c:v>40485.0</c:v>
                </c:pt>
                <c:pt idx="111">
                  <c:v>43690.0</c:v>
                </c:pt>
                <c:pt idx="112">
                  <c:v>42197.0</c:v>
                </c:pt>
                <c:pt idx="113">
                  <c:v>46403.0</c:v>
                </c:pt>
                <c:pt idx="114">
                  <c:v>43396.0</c:v>
                </c:pt>
                <c:pt idx="115">
                  <c:v>40249.0</c:v>
                </c:pt>
                <c:pt idx="116">
                  <c:v>41663.0</c:v>
                </c:pt>
                <c:pt idx="117">
                  <c:v>46087.0</c:v>
                </c:pt>
                <c:pt idx="118">
                  <c:v>41141.0</c:v>
                </c:pt>
                <c:pt idx="119">
                  <c:v>40363.0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'[vertical-weights.xlsx]Sheet1'!$J$1</c:f>
              <c:strCache>
                <c:ptCount val="1"/>
                <c:pt idx="0">
                  <c:v>tauTotalLevelEdgeTop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'[vertical-weights.xlsx]Sheet1'!$B$2:$B$121</c:f>
              <c:numCache>
                <c:formatCode>General</c:formatCode>
                <c:ptCount val="120"/>
                <c:pt idx="0">
                  <c:v>3.4996207E7</c:v>
                </c:pt>
                <c:pt idx="1">
                  <c:v>3.3353656E7</c:v>
                </c:pt>
                <c:pt idx="2">
                  <c:v>3.3171942E7</c:v>
                </c:pt>
                <c:pt idx="3">
                  <c:v>3.5435123E7</c:v>
                </c:pt>
                <c:pt idx="4">
                  <c:v>3.4880837E7</c:v>
                </c:pt>
                <c:pt idx="5">
                  <c:v>3.4853702E7</c:v>
                </c:pt>
                <c:pt idx="6">
                  <c:v>3.3674191E7</c:v>
                </c:pt>
                <c:pt idx="7">
                  <c:v>3.397605E7</c:v>
                </c:pt>
                <c:pt idx="8">
                  <c:v>3.3709082E7</c:v>
                </c:pt>
                <c:pt idx="9">
                  <c:v>3.3761565E7</c:v>
                </c:pt>
                <c:pt idx="10">
                  <c:v>3.5219254E7</c:v>
                </c:pt>
                <c:pt idx="11">
                  <c:v>3.4950839E7</c:v>
                </c:pt>
                <c:pt idx="12">
                  <c:v>3.3869754E7</c:v>
                </c:pt>
                <c:pt idx="13">
                  <c:v>3.1990175E7</c:v>
                </c:pt>
                <c:pt idx="14">
                  <c:v>3.1665567E7</c:v>
                </c:pt>
                <c:pt idx="15">
                  <c:v>2.7039913E7</c:v>
                </c:pt>
                <c:pt idx="16">
                  <c:v>3.2081505E7</c:v>
                </c:pt>
                <c:pt idx="17">
                  <c:v>3.3764707E7</c:v>
                </c:pt>
                <c:pt idx="18">
                  <c:v>3.3872264E7</c:v>
                </c:pt>
                <c:pt idx="19">
                  <c:v>3.3758346E7</c:v>
                </c:pt>
                <c:pt idx="20">
                  <c:v>2.8498981E7</c:v>
                </c:pt>
                <c:pt idx="21">
                  <c:v>3.2101768E7</c:v>
                </c:pt>
                <c:pt idx="22">
                  <c:v>3.1664154E7</c:v>
                </c:pt>
                <c:pt idx="23">
                  <c:v>3.2235236E7</c:v>
                </c:pt>
                <c:pt idx="24">
                  <c:v>3.2123516E7</c:v>
                </c:pt>
                <c:pt idx="25">
                  <c:v>3.1968151E7</c:v>
                </c:pt>
                <c:pt idx="26">
                  <c:v>2.9936927E7</c:v>
                </c:pt>
                <c:pt idx="27">
                  <c:v>3.2188825E7</c:v>
                </c:pt>
                <c:pt idx="28">
                  <c:v>3.2197359E7</c:v>
                </c:pt>
                <c:pt idx="29">
                  <c:v>3.2988736E7</c:v>
                </c:pt>
                <c:pt idx="30">
                  <c:v>2.9895873E7</c:v>
                </c:pt>
                <c:pt idx="31">
                  <c:v>3.2744139E7</c:v>
                </c:pt>
                <c:pt idx="32">
                  <c:v>3.2594103E7</c:v>
                </c:pt>
                <c:pt idx="33">
                  <c:v>2.9438666E7</c:v>
                </c:pt>
                <c:pt idx="34">
                  <c:v>3.0298706E7</c:v>
                </c:pt>
                <c:pt idx="35">
                  <c:v>2.91346E7</c:v>
                </c:pt>
                <c:pt idx="36">
                  <c:v>3.2136243E7</c:v>
                </c:pt>
                <c:pt idx="37">
                  <c:v>3.2371204E7</c:v>
                </c:pt>
                <c:pt idx="38">
                  <c:v>2.9282015E7</c:v>
                </c:pt>
                <c:pt idx="39">
                  <c:v>3.047115E7</c:v>
                </c:pt>
                <c:pt idx="40">
                  <c:v>3.1905657E7</c:v>
                </c:pt>
                <c:pt idx="41">
                  <c:v>3.2447759E7</c:v>
                </c:pt>
                <c:pt idx="42">
                  <c:v>3.0791048E7</c:v>
                </c:pt>
                <c:pt idx="43">
                  <c:v>3.0113436E7</c:v>
                </c:pt>
                <c:pt idx="44">
                  <c:v>3.1297808E7</c:v>
                </c:pt>
                <c:pt idx="45">
                  <c:v>3.1984643E7</c:v>
                </c:pt>
                <c:pt idx="46">
                  <c:v>3.1739315E7</c:v>
                </c:pt>
                <c:pt idx="47">
                  <c:v>3.3081966E7</c:v>
                </c:pt>
                <c:pt idx="48">
                  <c:v>3.0319073E7</c:v>
                </c:pt>
                <c:pt idx="49">
                  <c:v>3.2651143E7</c:v>
                </c:pt>
                <c:pt idx="50">
                  <c:v>3.2786316E7</c:v>
                </c:pt>
                <c:pt idx="51">
                  <c:v>2.969064E7</c:v>
                </c:pt>
                <c:pt idx="52">
                  <c:v>2.8920359E7</c:v>
                </c:pt>
                <c:pt idx="53">
                  <c:v>2.8665906E7</c:v>
                </c:pt>
                <c:pt idx="54">
                  <c:v>3.2326365E7</c:v>
                </c:pt>
                <c:pt idx="55">
                  <c:v>3.1655759E7</c:v>
                </c:pt>
                <c:pt idx="56">
                  <c:v>3.1733807E7</c:v>
                </c:pt>
                <c:pt idx="57">
                  <c:v>3.2710711E7</c:v>
                </c:pt>
                <c:pt idx="58">
                  <c:v>3.0202903E7</c:v>
                </c:pt>
                <c:pt idx="59">
                  <c:v>3.3629073E7</c:v>
                </c:pt>
                <c:pt idx="60">
                  <c:v>3.3950435E7</c:v>
                </c:pt>
                <c:pt idx="61">
                  <c:v>3.2895232E7</c:v>
                </c:pt>
                <c:pt idx="62">
                  <c:v>3.2290207E7</c:v>
                </c:pt>
                <c:pt idx="63">
                  <c:v>3.2255815E7</c:v>
                </c:pt>
                <c:pt idx="64">
                  <c:v>3.24472E7</c:v>
                </c:pt>
                <c:pt idx="65">
                  <c:v>3.3063197E7</c:v>
                </c:pt>
                <c:pt idx="66">
                  <c:v>3.2850198E7</c:v>
                </c:pt>
                <c:pt idx="67">
                  <c:v>3.2032684E7</c:v>
                </c:pt>
                <c:pt idx="68">
                  <c:v>3.1869576E7</c:v>
                </c:pt>
                <c:pt idx="69">
                  <c:v>3.1164762E7</c:v>
                </c:pt>
                <c:pt idx="70">
                  <c:v>3.1269573E7</c:v>
                </c:pt>
                <c:pt idx="71">
                  <c:v>3.1326646E7</c:v>
                </c:pt>
                <c:pt idx="72">
                  <c:v>3.0496925E7</c:v>
                </c:pt>
                <c:pt idx="73">
                  <c:v>2.8359649E7</c:v>
                </c:pt>
                <c:pt idx="74">
                  <c:v>3.0811801E7</c:v>
                </c:pt>
                <c:pt idx="75">
                  <c:v>3.0780984E7</c:v>
                </c:pt>
                <c:pt idx="76">
                  <c:v>2.6547587E7</c:v>
                </c:pt>
                <c:pt idx="77">
                  <c:v>3.1520262E7</c:v>
                </c:pt>
                <c:pt idx="78">
                  <c:v>3.1424088E7</c:v>
                </c:pt>
                <c:pt idx="79">
                  <c:v>3.1169964E7</c:v>
                </c:pt>
                <c:pt idx="80">
                  <c:v>2.5409023E7</c:v>
                </c:pt>
                <c:pt idx="81">
                  <c:v>2.6940214E7</c:v>
                </c:pt>
                <c:pt idx="82">
                  <c:v>2.913743E7</c:v>
                </c:pt>
                <c:pt idx="83">
                  <c:v>3.0762578E7</c:v>
                </c:pt>
                <c:pt idx="84">
                  <c:v>3.1257992E7</c:v>
                </c:pt>
                <c:pt idx="85">
                  <c:v>3.1787791E7</c:v>
                </c:pt>
                <c:pt idx="86">
                  <c:v>3.1113416E7</c:v>
                </c:pt>
                <c:pt idx="87">
                  <c:v>3.3131717E7</c:v>
                </c:pt>
                <c:pt idx="88">
                  <c:v>2.8687756E7</c:v>
                </c:pt>
                <c:pt idx="89">
                  <c:v>3.2909691E7</c:v>
                </c:pt>
                <c:pt idx="90">
                  <c:v>3.9638079E7</c:v>
                </c:pt>
                <c:pt idx="91">
                  <c:v>3.3574403E7</c:v>
                </c:pt>
                <c:pt idx="92">
                  <c:v>4.0501457E7</c:v>
                </c:pt>
                <c:pt idx="93">
                  <c:v>3.2332613E7</c:v>
                </c:pt>
                <c:pt idx="94">
                  <c:v>3.2371997E7</c:v>
                </c:pt>
                <c:pt idx="95">
                  <c:v>2.7904154E7</c:v>
                </c:pt>
                <c:pt idx="96">
                  <c:v>3.0277612E7</c:v>
                </c:pt>
                <c:pt idx="97">
                  <c:v>3.1860373E7</c:v>
                </c:pt>
                <c:pt idx="98">
                  <c:v>3.0872605E7</c:v>
                </c:pt>
                <c:pt idx="99">
                  <c:v>3.0464145E7</c:v>
                </c:pt>
                <c:pt idx="100">
                  <c:v>3.0842636E7</c:v>
                </c:pt>
                <c:pt idx="101">
                  <c:v>2.94478E7</c:v>
                </c:pt>
                <c:pt idx="102">
                  <c:v>3.1605969E7</c:v>
                </c:pt>
                <c:pt idx="103">
                  <c:v>2.951383E7</c:v>
                </c:pt>
                <c:pt idx="104">
                  <c:v>2.8617206E7</c:v>
                </c:pt>
                <c:pt idx="105">
                  <c:v>3.1058469E7</c:v>
                </c:pt>
                <c:pt idx="106">
                  <c:v>2.6401046E7</c:v>
                </c:pt>
                <c:pt idx="107">
                  <c:v>2.6974799E7</c:v>
                </c:pt>
                <c:pt idx="108">
                  <c:v>3.2056493E7</c:v>
                </c:pt>
                <c:pt idx="109">
                  <c:v>3.3205575E7</c:v>
                </c:pt>
                <c:pt idx="110">
                  <c:v>2.8129895E7</c:v>
                </c:pt>
                <c:pt idx="111">
                  <c:v>3.3507161E7</c:v>
                </c:pt>
                <c:pt idx="112">
                  <c:v>3.244266E7</c:v>
                </c:pt>
                <c:pt idx="113">
                  <c:v>3.2002356E7</c:v>
                </c:pt>
                <c:pt idx="114">
                  <c:v>3.2760795E7</c:v>
                </c:pt>
                <c:pt idx="115">
                  <c:v>3.1423652E7</c:v>
                </c:pt>
                <c:pt idx="116">
                  <c:v>2.8782369E7</c:v>
                </c:pt>
                <c:pt idx="117">
                  <c:v>3.334053E7</c:v>
                </c:pt>
                <c:pt idx="118">
                  <c:v>2.8402346E7</c:v>
                </c:pt>
                <c:pt idx="119">
                  <c:v>3.0941272E7</c:v>
                </c:pt>
              </c:numCache>
            </c:numRef>
          </c:xVal>
          <c:yVal>
            <c:numRef>
              <c:f>'[vertical-weights.xlsx]Sheet1'!$J$2:$J$121</c:f>
              <c:numCache>
                <c:formatCode>General</c:formatCode>
                <c:ptCount val="120"/>
                <c:pt idx="0">
                  <c:v>122723.0</c:v>
                </c:pt>
                <c:pt idx="1">
                  <c:v>111333.0</c:v>
                </c:pt>
                <c:pt idx="2">
                  <c:v>127342.0</c:v>
                </c:pt>
                <c:pt idx="3">
                  <c:v>129035.0</c:v>
                </c:pt>
                <c:pt idx="4">
                  <c:v>125468.0</c:v>
                </c:pt>
                <c:pt idx="5">
                  <c:v>109744.0</c:v>
                </c:pt>
                <c:pt idx="6">
                  <c:v>111397.0</c:v>
                </c:pt>
                <c:pt idx="7">
                  <c:v>120762.0</c:v>
                </c:pt>
                <c:pt idx="8">
                  <c:v>125388.0</c:v>
                </c:pt>
                <c:pt idx="9">
                  <c:v>127369.0</c:v>
                </c:pt>
                <c:pt idx="10">
                  <c:v>130031.0</c:v>
                </c:pt>
                <c:pt idx="11">
                  <c:v>125079.0</c:v>
                </c:pt>
                <c:pt idx="12">
                  <c:v>124747.0</c:v>
                </c:pt>
                <c:pt idx="13">
                  <c:v>129574.0</c:v>
                </c:pt>
                <c:pt idx="14">
                  <c:v>125803.0</c:v>
                </c:pt>
                <c:pt idx="15">
                  <c:v>109536.0</c:v>
                </c:pt>
                <c:pt idx="16">
                  <c:v>115091.0</c:v>
                </c:pt>
                <c:pt idx="17">
                  <c:v>124763.0</c:v>
                </c:pt>
                <c:pt idx="18">
                  <c:v>126740.0</c:v>
                </c:pt>
                <c:pt idx="19">
                  <c:v>124995.0</c:v>
                </c:pt>
                <c:pt idx="20">
                  <c:v>111572.0</c:v>
                </c:pt>
                <c:pt idx="21">
                  <c:v>122866.0</c:v>
                </c:pt>
                <c:pt idx="22">
                  <c:v>120094.0</c:v>
                </c:pt>
                <c:pt idx="23">
                  <c:v>123409.0</c:v>
                </c:pt>
                <c:pt idx="24">
                  <c:v>123314.0</c:v>
                </c:pt>
                <c:pt idx="25">
                  <c:v>111596.0</c:v>
                </c:pt>
                <c:pt idx="26">
                  <c:v>125244.0</c:v>
                </c:pt>
                <c:pt idx="27">
                  <c:v>118314.0</c:v>
                </c:pt>
                <c:pt idx="28">
                  <c:v>126940.0</c:v>
                </c:pt>
                <c:pt idx="29">
                  <c:v>129284.0</c:v>
                </c:pt>
                <c:pt idx="30">
                  <c:v>127610.0</c:v>
                </c:pt>
                <c:pt idx="31">
                  <c:v>130871.0</c:v>
                </c:pt>
                <c:pt idx="32">
                  <c:v>127763.0</c:v>
                </c:pt>
                <c:pt idx="33">
                  <c:v>113529.0</c:v>
                </c:pt>
                <c:pt idx="34">
                  <c:v>127356.0</c:v>
                </c:pt>
                <c:pt idx="35">
                  <c:v>114614.0</c:v>
                </c:pt>
                <c:pt idx="36">
                  <c:v>124708.0</c:v>
                </c:pt>
                <c:pt idx="37">
                  <c:v>129346.0</c:v>
                </c:pt>
                <c:pt idx="38">
                  <c:v>123824.0</c:v>
                </c:pt>
                <c:pt idx="39">
                  <c:v>126250.0</c:v>
                </c:pt>
                <c:pt idx="40">
                  <c:v>130037.0</c:v>
                </c:pt>
                <c:pt idx="41">
                  <c:v>103765.0</c:v>
                </c:pt>
                <c:pt idx="42">
                  <c:v>126755.0</c:v>
                </c:pt>
                <c:pt idx="43">
                  <c:v>128387.0</c:v>
                </c:pt>
                <c:pt idx="44">
                  <c:v>110649.0</c:v>
                </c:pt>
                <c:pt idx="45">
                  <c:v>123256.0</c:v>
                </c:pt>
                <c:pt idx="46">
                  <c:v>104206.0</c:v>
                </c:pt>
                <c:pt idx="47">
                  <c:v>115272.0</c:v>
                </c:pt>
                <c:pt idx="48">
                  <c:v>125110.0</c:v>
                </c:pt>
                <c:pt idx="49">
                  <c:v>127479.0</c:v>
                </c:pt>
                <c:pt idx="50">
                  <c:v>117319.0</c:v>
                </c:pt>
                <c:pt idx="51">
                  <c:v>123357.0</c:v>
                </c:pt>
                <c:pt idx="52">
                  <c:v>123320.0</c:v>
                </c:pt>
                <c:pt idx="53">
                  <c:v>119601.0</c:v>
                </c:pt>
                <c:pt idx="54">
                  <c:v>115619.0</c:v>
                </c:pt>
                <c:pt idx="55">
                  <c:v>130571.0</c:v>
                </c:pt>
                <c:pt idx="56">
                  <c:v>110219.0</c:v>
                </c:pt>
                <c:pt idx="57">
                  <c:v>100972.0</c:v>
                </c:pt>
                <c:pt idx="58">
                  <c:v>117905.0</c:v>
                </c:pt>
                <c:pt idx="59">
                  <c:v>96202.0</c:v>
                </c:pt>
                <c:pt idx="60">
                  <c:v>124621.0</c:v>
                </c:pt>
                <c:pt idx="61">
                  <c:v>120010.0</c:v>
                </c:pt>
                <c:pt idx="62">
                  <c:v>119600.0</c:v>
                </c:pt>
                <c:pt idx="63">
                  <c:v>119445.0</c:v>
                </c:pt>
                <c:pt idx="64">
                  <c:v>124721.0</c:v>
                </c:pt>
                <c:pt idx="65">
                  <c:v>125375.0</c:v>
                </c:pt>
                <c:pt idx="66">
                  <c:v>113212.0</c:v>
                </c:pt>
                <c:pt idx="67">
                  <c:v>112824.0</c:v>
                </c:pt>
                <c:pt idx="68">
                  <c:v>88723.0</c:v>
                </c:pt>
                <c:pt idx="69">
                  <c:v>125398.0</c:v>
                </c:pt>
                <c:pt idx="70">
                  <c:v>107647.0</c:v>
                </c:pt>
                <c:pt idx="71">
                  <c:v>107622.0</c:v>
                </c:pt>
                <c:pt idx="72">
                  <c:v>98930.0</c:v>
                </c:pt>
                <c:pt idx="73">
                  <c:v>104451.0</c:v>
                </c:pt>
                <c:pt idx="74">
                  <c:v>126874.0</c:v>
                </c:pt>
                <c:pt idx="75">
                  <c:v>127158.0</c:v>
                </c:pt>
                <c:pt idx="76">
                  <c:v>115929.0</c:v>
                </c:pt>
                <c:pt idx="77">
                  <c:v>126492.0</c:v>
                </c:pt>
                <c:pt idx="78">
                  <c:v>124254.0</c:v>
                </c:pt>
                <c:pt idx="79">
                  <c:v>125426.0</c:v>
                </c:pt>
                <c:pt idx="80">
                  <c:v>107111.0</c:v>
                </c:pt>
                <c:pt idx="81">
                  <c:v>116281.0</c:v>
                </c:pt>
                <c:pt idx="82">
                  <c:v>121245.0</c:v>
                </c:pt>
                <c:pt idx="83">
                  <c:v>125845.0</c:v>
                </c:pt>
                <c:pt idx="84">
                  <c:v>122038.0</c:v>
                </c:pt>
                <c:pt idx="85">
                  <c:v>110341.0</c:v>
                </c:pt>
                <c:pt idx="86">
                  <c:v>118717.0</c:v>
                </c:pt>
                <c:pt idx="87">
                  <c:v>113360.0</c:v>
                </c:pt>
                <c:pt idx="88">
                  <c:v>115790.0</c:v>
                </c:pt>
                <c:pt idx="89">
                  <c:v>124997.0</c:v>
                </c:pt>
                <c:pt idx="90">
                  <c:v>90745.0</c:v>
                </c:pt>
                <c:pt idx="91">
                  <c:v>100791.0</c:v>
                </c:pt>
                <c:pt idx="92">
                  <c:v>111377.0</c:v>
                </c:pt>
                <c:pt idx="93">
                  <c:v>117834.0</c:v>
                </c:pt>
                <c:pt idx="94">
                  <c:v>99100.0</c:v>
                </c:pt>
                <c:pt idx="95">
                  <c:v>106940.0</c:v>
                </c:pt>
                <c:pt idx="96">
                  <c:v>118282.0</c:v>
                </c:pt>
                <c:pt idx="97">
                  <c:v>122445.0</c:v>
                </c:pt>
                <c:pt idx="98">
                  <c:v>121898.0</c:v>
                </c:pt>
                <c:pt idx="99">
                  <c:v>124730.0</c:v>
                </c:pt>
                <c:pt idx="100">
                  <c:v>124053.0</c:v>
                </c:pt>
                <c:pt idx="101">
                  <c:v>103160.0</c:v>
                </c:pt>
                <c:pt idx="102">
                  <c:v>126916.0</c:v>
                </c:pt>
                <c:pt idx="103">
                  <c:v>115505.0</c:v>
                </c:pt>
                <c:pt idx="104">
                  <c:v>99159.0</c:v>
                </c:pt>
                <c:pt idx="105">
                  <c:v>125086.0</c:v>
                </c:pt>
                <c:pt idx="106">
                  <c:v>111525.0</c:v>
                </c:pt>
                <c:pt idx="107">
                  <c:v>114518.0</c:v>
                </c:pt>
                <c:pt idx="108">
                  <c:v>106831.0</c:v>
                </c:pt>
                <c:pt idx="109">
                  <c:v>118768.0</c:v>
                </c:pt>
                <c:pt idx="110">
                  <c:v>115736.0</c:v>
                </c:pt>
                <c:pt idx="111">
                  <c:v>123983.0</c:v>
                </c:pt>
                <c:pt idx="112">
                  <c:v>121184.0</c:v>
                </c:pt>
                <c:pt idx="113">
                  <c:v>131888.0</c:v>
                </c:pt>
                <c:pt idx="114">
                  <c:v>123061.0</c:v>
                </c:pt>
                <c:pt idx="115">
                  <c:v>113861.0</c:v>
                </c:pt>
                <c:pt idx="116">
                  <c:v>118912.0</c:v>
                </c:pt>
                <c:pt idx="117">
                  <c:v>130101.0</c:v>
                </c:pt>
                <c:pt idx="118">
                  <c:v>116709.0</c:v>
                </c:pt>
                <c:pt idx="119">
                  <c:v>113484.0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669288"/>
        <c:axId val="-2135037720"/>
      </c:scatterChart>
      <c:valAx>
        <c:axId val="-2135669288"/>
        <c:scaling>
          <c:orientation val="minMax"/>
          <c:min val="2.4E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ADV 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5037720"/>
        <c:crosses val="autoZero"/>
        <c:crossBetween val="midCat"/>
      </c:valAx>
      <c:valAx>
        <c:axId val="-2135037720"/>
        <c:scaling>
          <c:logBase val="10.0"/>
          <c:orientation val="minMax"/>
          <c:max val="200000.0"/>
          <c:min val="500.0"/>
        </c:scaling>
        <c:delete val="0"/>
        <c:axPos val="l"/>
        <c:majorGridlines/>
        <c:min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-21356692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F81454-7A9B-314E-9119-D1C8DE7E3292}" type="datetimeFigureOut">
              <a:rPr lang="en-US"/>
              <a:pPr>
                <a:defRPr/>
              </a:pPr>
              <a:t>12/17/13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E09DF6-FEAA-B047-9FE0-E4B784652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16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C0AA5D-1BE6-6045-974D-FEEBF8AC5406}" type="datetimeFigureOut">
              <a:rPr lang="en-US"/>
              <a:pPr>
                <a:defRPr/>
              </a:pPr>
              <a:t>12/17/13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BBA215-782B-D044-9E93-51069862C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19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5246B6-5F0B-0F4D-B309-940B576A8489}" type="datetime1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0756-B3C4-B341-8E44-0B3D66A53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1A841F-090C-894F-B7B1-E7C3DF6D87A1}" type="datetime1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24E9-6349-DD4F-A9C8-A7FF0EAA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56038B-3DFC-9D46-8482-D2BA122A6FD1}" type="datetime1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6CD2-751E-194B-94A2-F4CB3C10A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8A0BAE-A051-9F47-B91D-F6D1A31D9C32}" type="datetime1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650E-64BB-3B4F-BAD3-189349486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D8F4A7-5BCB-E14C-89A4-20EAA74AA84D}" type="datetime1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1B11-DB16-FD46-99E1-307AC7B79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9C2F11-13C8-E248-ABB2-FCB149FA0C68}" type="datetime1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1BE3-A910-B546-B100-DD067A6FF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A0F29-634A-A741-8208-3339BF557451}" type="datetime1">
              <a:rPr lang="en-US" smtClean="0"/>
              <a:t>12/17/13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46B9-4BBE-9E43-A0E5-D2478909D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71F23-4E4B-9A4C-AD3F-67C413703A0E}" type="datetime1">
              <a:rPr lang="en-US" smtClean="0"/>
              <a:t>12/17/13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B411-13EE-BC48-BE56-8210D7566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A21E18-B28B-A846-BF2B-4580680FD6DA}" type="datetime1">
              <a:rPr lang="en-US" smtClean="0"/>
              <a:t>12/17/13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F216-BAA9-AF42-828A-5BABC31A0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0A4F6C-B816-C24F-B0AC-3CB1809CE58E}" type="datetime1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B9F3-EB4B-9F4E-B257-38801541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5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02FC81-B595-CB4B-9342-C3F7458189E6}" type="datetime1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6839-8276-7D4C-BDA5-1E4ED2772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6350"/>
            <a:ext cx="86868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79713F-F8D8-3441-8B17-EE3F52641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UO_Signature_stckd_4c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6369050"/>
            <a:ext cx="377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ublic.lanl.gov/ringler/files/2009.12.10.DynCore.pdf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public.lanl.gov/ringler/files/2009.12.10.DynCore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ublic.lanl.gov/ringler/files/2009.12.10.DynCore.pdf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SUPER update: MPAS Load Imbalance Study (ongoing)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Kevin Huck</a:t>
            </a:r>
          </a:p>
        </p:txBody>
      </p:sp>
      <p:pic>
        <p:nvPicPr>
          <p:cNvPr id="13315" name="Picture 5" descr="UO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5299075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totalLevelEdgeTop</a:t>
            </a:r>
            <a:r>
              <a:rPr lang="en-US" dirty="0" smtClean="0"/>
              <a:t> partitioning results – no improvement?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0E-64BB-3B4F-BAD3-1893494866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1593"/>
              </p:ext>
            </p:extLst>
          </p:nvPr>
        </p:nvGraphicFramePr>
        <p:xfrm>
          <a:off x="1272118" y="1600200"/>
          <a:ext cx="661246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1915583" y="2032001"/>
            <a:ext cx="2423583" cy="88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38650" y="2360083"/>
            <a:ext cx="630767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5905501" y="1699684"/>
            <a:ext cx="3238499" cy="1090082"/>
          </a:xfrm>
          <a:prstGeom prst="wedgeEllipseCallout">
            <a:avLst>
              <a:gd name="adj1" fmla="val -95409"/>
              <a:gd name="adj2" fmla="val 3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longer correlated, but outliers are skewing result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5761568" y="5122334"/>
            <a:ext cx="3238499" cy="1090082"/>
          </a:xfrm>
          <a:prstGeom prst="wedgeEllipseCallout">
            <a:avLst>
              <a:gd name="adj1" fmla="val -110768"/>
              <a:gd name="adj2" fmla="val -957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Can’t we balance on </a:t>
            </a:r>
            <a:r>
              <a:rPr lang="en-US" dirty="0" err="1" smtClean="0"/>
              <a:t>nEdge</a:t>
            </a:r>
            <a:r>
              <a:rPr lang="en-US" dirty="0" smtClean="0"/>
              <a:t>/</a:t>
            </a:r>
            <a:r>
              <a:rPr lang="en-US" dirty="0" err="1" smtClean="0"/>
              <a:t>nCell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8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Real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balance on </a:t>
            </a:r>
            <a:r>
              <a:rPr lang="en-US" dirty="0" err="1" smtClean="0"/>
              <a:t>nCell</a:t>
            </a:r>
            <a:r>
              <a:rPr lang="en-US" dirty="0" smtClean="0"/>
              <a:t>, but unknown before partitioning</a:t>
            </a:r>
          </a:p>
          <a:p>
            <a:pPr lvl="1"/>
            <a:r>
              <a:rPr lang="en-US" dirty="0" err="1" smtClean="0"/>
              <a:t>nCell</a:t>
            </a:r>
            <a:r>
              <a:rPr lang="en-US" dirty="0" smtClean="0"/>
              <a:t> = </a:t>
            </a:r>
            <a:r>
              <a:rPr lang="en-US" dirty="0" err="1" smtClean="0"/>
              <a:t>nCellSolve</a:t>
            </a:r>
            <a:r>
              <a:rPr lang="en-US" dirty="0" smtClean="0"/>
              <a:t> + </a:t>
            </a:r>
            <a:r>
              <a:rPr lang="en-US" dirty="0" err="1" smtClean="0"/>
              <a:t>nHaloCell</a:t>
            </a:r>
            <a:endParaRPr lang="en-US" dirty="0" smtClean="0"/>
          </a:p>
          <a:p>
            <a:pPr lvl="1"/>
            <a:r>
              <a:rPr lang="en-US" dirty="0" err="1" smtClean="0"/>
              <a:t>nEdge</a:t>
            </a:r>
            <a:r>
              <a:rPr lang="en-US" dirty="0" smtClean="0"/>
              <a:t> ~= </a:t>
            </a:r>
            <a:r>
              <a:rPr lang="en-US" dirty="0" err="1" smtClean="0"/>
              <a:t>nCell</a:t>
            </a:r>
            <a:r>
              <a:rPr lang="en-US" dirty="0" smtClean="0"/>
              <a:t> * 6</a:t>
            </a:r>
          </a:p>
          <a:p>
            <a:r>
              <a:rPr lang="en-US" dirty="0" smtClean="0"/>
              <a:t>Suggestion from Karen Devine (</a:t>
            </a:r>
            <a:r>
              <a:rPr lang="en-US" dirty="0" err="1" smtClean="0"/>
              <a:t>FastMath</a:t>
            </a:r>
            <a:r>
              <a:rPr lang="en-US" dirty="0" smtClean="0"/>
              <a:t>/SNL): post-process the partitions</a:t>
            </a:r>
          </a:p>
          <a:p>
            <a:r>
              <a:rPr lang="en-US" dirty="0" smtClean="0"/>
              <a:t>Attempting to do that, not clear that it is beneficial (yet)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 Update: MPAS load imbalance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0E-64BB-3B4F-BAD3-1893494866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6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err="1" smtClean="0"/>
              <a:t>Postprocessing</a:t>
            </a:r>
            <a:r>
              <a:rPr lang="en-US" u="sng" dirty="0" smtClean="0"/>
              <a:t>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3200" dirty="0" smtClean="0"/>
              <a:t>Moving a cell from one partition to another has a cascade affect on halo regions</a:t>
            </a:r>
          </a:p>
          <a:p>
            <a:pPr lvl="1"/>
            <a:r>
              <a:rPr lang="en-US" dirty="0" smtClean="0"/>
              <a:t>Removing a cell from the partition can potentially increase the number of halo cells for the partition</a:t>
            </a:r>
          </a:p>
          <a:p>
            <a:pPr lvl="1"/>
            <a:r>
              <a:rPr lang="en-US" dirty="0" smtClean="0"/>
              <a:t>Adding a cell to another partition can significantly increase the halo cells in the other partition</a:t>
            </a:r>
          </a:p>
          <a:p>
            <a:r>
              <a:rPr lang="en-US" dirty="0" smtClean="0"/>
              <a:t>As partitions become elongated, halo cells increase, total work in the system increases</a:t>
            </a:r>
          </a:p>
          <a:p>
            <a:pPr lvl="1"/>
            <a:r>
              <a:rPr lang="en-US" dirty="0" smtClean="0"/>
              <a:t>“not good”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0E-64BB-3B4F-BAD3-1893494866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original partitioning that understands halo region requirement</a:t>
            </a:r>
          </a:p>
          <a:p>
            <a:pPr lvl="1"/>
            <a:r>
              <a:rPr lang="en-US" dirty="0" smtClean="0"/>
              <a:t>METIS does not.</a:t>
            </a:r>
          </a:p>
          <a:p>
            <a:r>
              <a:rPr lang="en-US" dirty="0" smtClean="0"/>
              <a:t>Or, need smarter post-processing algorithm</a:t>
            </a:r>
          </a:p>
          <a:p>
            <a:r>
              <a:rPr lang="en-US" dirty="0" smtClean="0"/>
              <a:t>METIS + </a:t>
            </a:r>
            <a:r>
              <a:rPr lang="en-US" dirty="0" err="1" smtClean="0"/>
              <a:t>totalLevelEdgeTop</a:t>
            </a:r>
            <a:r>
              <a:rPr lang="en-US" dirty="0" smtClean="0"/>
              <a:t> weights </a:t>
            </a:r>
            <a:r>
              <a:rPr lang="en-US" i="1" dirty="0" smtClean="0"/>
              <a:t>might</a:t>
            </a:r>
            <a:r>
              <a:rPr lang="en-US" dirty="0" smtClean="0"/>
              <a:t> be solution, if outliers can be avoided</a:t>
            </a:r>
          </a:p>
          <a:p>
            <a:r>
              <a:rPr lang="en-US" dirty="0" smtClean="0"/>
              <a:t>Other suggestions?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0E-64BB-3B4F-BAD3-1893494866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 are from the last week or so of work</a:t>
            </a:r>
          </a:p>
          <a:p>
            <a:r>
              <a:rPr lang="en-US" dirty="0" smtClean="0"/>
              <a:t>I reserve the right to be completely wrong about my conclusions 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>
                <a:sym typeface="Wingdings"/>
              </a:rPr>
              <a:t>Hopefully(?) there is a known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0E-64BB-3B4F-BAD3-1893494866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 of MPAS partitioning</a:t>
            </a:r>
            <a:endParaRPr lang="en-US" dirty="0">
              <a:latin typeface="Calibri" charset="0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SUPER Update: MPAS load imbalance study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3CCCE4-AC3F-D643-AAED-7C254FB2D43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33" y="5722719"/>
            <a:ext cx="895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err="1" smtClean="0"/>
              <a:t>Ringler</a:t>
            </a:r>
            <a:r>
              <a:rPr lang="en-US" sz="1200" dirty="0"/>
              <a:t>, </a:t>
            </a:r>
            <a:r>
              <a:rPr lang="en-US" sz="1200" dirty="0" smtClean="0"/>
              <a:t>T.D., </a:t>
            </a:r>
            <a:r>
              <a:rPr lang="en-US" sz="1200" u="sng" dirty="0" smtClean="0">
                <a:hlinkClick r:id="rId2"/>
              </a:rPr>
              <a:t>An </a:t>
            </a:r>
            <a:r>
              <a:rPr lang="en-US" sz="1200" u="sng" dirty="0">
                <a:hlinkClick r:id="rId2"/>
              </a:rPr>
              <a:t>Ocean Dynamical Core with Local Mesh Refinement, NCAR CCSM Ocean Modeling Working Group, Boulder, Colorado, December 10, 2009. LA-UR </a:t>
            </a:r>
            <a:r>
              <a:rPr lang="en-US" sz="1200" u="sng" dirty="0" smtClean="0">
                <a:hlinkClick r:id="rId2"/>
              </a:rPr>
              <a:t>09-05207.</a:t>
            </a:r>
            <a:endParaRPr lang="en-US" sz="1200" u="sng" dirty="0">
              <a:hlinkClick r:id="rId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457200" y="1196756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 of MPAS partitioning</a:t>
            </a:r>
            <a:endParaRPr lang="en-US" dirty="0">
              <a:latin typeface="Calibri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SUPER Update: MPAS load imbalance study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3CCCE4-AC3F-D643-AAED-7C254FB2D43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33" y="5722719"/>
            <a:ext cx="895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err="1" smtClean="0"/>
              <a:t>Ringler</a:t>
            </a:r>
            <a:r>
              <a:rPr lang="en-US" sz="1200" dirty="0"/>
              <a:t>, </a:t>
            </a:r>
            <a:r>
              <a:rPr lang="en-US" sz="1200" dirty="0" smtClean="0"/>
              <a:t>T.D., </a:t>
            </a:r>
            <a:r>
              <a:rPr lang="en-US" sz="1200" u="sng" dirty="0" smtClean="0">
                <a:hlinkClick r:id="rId3"/>
              </a:rPr>
              <a:t>An </a:t>
            </a:r>
            <a:r>
              <a:rPr lang="en-US" sz="1200" u="sng" dirty="0">
                <a:hlinkClick r:id="rId3"/>
              </a:rPr>
              <a:t>Ocean Dynamical Core with Local Mesh Refinement, NCAR CCSM Ocean Modeling Working Group, Boulder, Colorado, December 10, 2009. LA-UR </a:t>
            </a:r>
            <a:r>
              <a:rPr lang="en-US" sz="1200" u="sng" dirty="0" smtClean="0">
                <a:hlinkClick r:id="rId3"/>
              </a:rPr>
              <a:t>09-05207.</a:t>
            </a:r>
            <a:endParaRPr lang="en-US" sz="12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366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 of MPAS partitioning</a:t>
            </a:r>
            <a:endParaRPr lang="en-US" dirty="0">
              <a:latin typeface="Calibri" charset="0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SUPER Update: MPAS load imbalance study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3CCCE4-AC3F-D643-AAED-7C254FB2D43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33" y="5722719"/>
            <a:ext cx="895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err="1" smtClean="0"/>
              <a:t>Ringler</a:t>
            </a:r>
            <a:r>
              <a:rPr lang="en-US" sz="1200" dirty="0"/>
              <a:t>, </a:t>
            </a:r>
            <a:r>
              <a:rPr lang="en-US" sz="1200" dirty="0" smtClean="0"/>
              <a:t>T.D., </a:t>
            </a:r>
            <a:r>
              <a:rPr lang="en-US" sz="1200" u="sng" dirty="0" smtClean="0">
                <a:hlinkClick r:id="rId2"/>
              </a:rPr>
              <a:t>An </a:t>
            </a:r>
            <a:r>
              <a:rPr lang="en-US" sz="1200" u="sng" dirty="0">
                <a:hlinkClick r:id="rId2"/>
              </a:rPr>
              <a:t>Ocean Dynamical Core with Local Mesh Refinement, NCAR CCSM Ocean Modeling Working Group, Boulder, Colorado, December 10, 2009. LA-UR </a:t>
            </a:r>
            <a:r>
              <a:rPr lang="en-US" sz="1200" u="sng" dirty="0" smtClean="0">
                <a:hlinkClick r:id="rId2"/>
              </a:rPr>
              <a:t>09-05207.</a:t>
            </a:r>
            <a:endParaRPr lang="en-US" sz="1200" u="sng" dirty="0">
              <a:hlinkClick r:id="rId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457200" y="119675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749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TAU_METADATA calls to capture </a:t>
            </a:r>
            <a:r>
              <a:rPr lang="en-US" dirty="0" err="1" smtClean="0"/>
              <a:t>nCellSolve</a:t>
            </a:r>
            <a:r>
              <a:rPr lang="en-US" dirty="0" smtClean="0"/>
              <a:t>, </a:t>
            </a:r>
            <a:r>
              <a:rPr lang="en-US" dirty="0" err="1" smtClean="0"/>
              <a:t>nCell</a:t>
            </a:r>
            <a:r>
              <a:rPr lang="en-US" dirty="0" smtClean="0"/>
              <a:t>, </a:t>
            </a:r>
            <a:r>
              <a:rPr lang="en-US" dirty="0" err="1" smtClean="0"/>
              <a:t>nEdge</a:t>
            </a:r>
            <a:r>
              <a:rPr lang="en-US" dirty="0" smtClean="0"/>
              <a:t>, </a:t>
            </a:r>
            <a:r>
              <a:rPr lang="en-US" dirty="0" err="1" smtClean="0"/>
              <a:t>maxLevelCell</a:t>
            </a:r>
            <a:r>
              <a:rPr lang="en-US" dirty="0" smtClean="0"/>
              <a:t>,  </a:t>
            </a:r>
            <a:r>
              <a:rPr lang="en-US" dirty="0" err="1" smtClean="0"/>
              <a:t>topLevelEdge</a:t>
            </a:r>
            <a:r>
              <a:rPr lang="en-US" dirty="0" smtClean="0"/>
              <a:t> for all partitions</a:t>
            </a:r>
          </a:p>
          <a:p>
            <a:pPr lvl="1"/>
            <a:r>
              <a:rPr lang="en-US" dirty="0" err="1" smtClean="0"/>
              <a:t>nCellSolve</a:t>
            </a:r>
            <a:r>
              <a:rPr lang="en-US" dirty="0" smtClean="0"/>
              <a:t>: cells in partition</a:t>
            </a:r>
          </a:p>
          <a:p>
            <a:pPr lvl="1"/>
            <a:r>
              <a:rPr lang="en-US" dirty="0" err="1" smtClean="0"/>
              <a:t>nCell</a:t>
            </a:r>
            <a:r>
              <a:rPr lang="en-US" dirty="0" smtClean="0"/>
              <a:t>: </a:t>
            </a:r>
            <a:r>
              <a:rPr lang="en-US" dirty="0" err="1" smtClean="0"/>
              <a:t>nCellSolve</a:t>
            </a:r>
            <a:r>
              <a:rPr lang="en-US" dirty="0" smtClean="0"/>
              <a:t> + </a:t>
            </a:r>
            <a:r>
              <a:rPr lang="en-US" dirty="0" err="1" smtClean="0"/>
              <a:t>nCellsHalo</a:t>
            </a:r>
            <a:r>
              <a:rPr lang="en-US" dirty="0" smtClean="0"/>
              <a:t> (3 layers)</a:t>
            </a:r>
          </a:p>
          <a:p>
            <a:pPr lvl="1"/>
            <a:r>
              <a:rPr lang="en-US" dirty="0" err="1" smtClean="0"/>
              <a:t>nEdge</a:t>
            </a:r>
            <a:r>
              <a:rPr lang="en-US" dirty="0" smtClean="0"/>
              <a:t>: edges on all cells in </a:t>
            </a:r>
            <a:r>
              <a:rPr lang="en-US" dirty="0" err="1" smtClean="0"/>
              <a:t>nCell</a:t>
            </a:r>
            <a:endParaRPr lang="en-US" dirty="0" smtClean="0"/>
          </a:p>
          <a:p>
            <a:pPr lvl="1"/>
            <a:r>
              <a:rPr lang="en-US" dirty="0" err="1" smtClean="0"/>
              <a:t>totalLevelCells</a:t>
            </a:r>
            <a:r>
              <a:rPr lang="en-US" dirty="0" smtClean="0"/>
              <a:t>: sum depth of each cell in </a:t>
            </a:r>
            <a:r>
              <a:rPr lang="en-US" dirty="0" err="1" smtClean="0"/>
              <a:t>nCell</a:t>
            </a:r>
            <a:endParaRPr lang="en-US" dirty="0" smtClean="0"/>
          </a:p>
          <a:p>
            <a:pPr lvl="1"/>
            <a:r>
              <a:rPr lang="en-US" dirty="0" err="1" smtClean="0"/>
              <a:t>tauTotalLevelEdgeTop</a:t>
            </a:r>
            <a:r>
              <a:rPr lang="en-US" dirty="0" smtClean="0"/>
              <a:t>: min(level) of each edge in </a:t>
            </a:r>
            <a:r>
              <a:rPr lang="en-US" dirty="0" err="1" smtClean="0"/>
              <a:t>nEdge</a:t>
            </a:r>
            <a:endParaRPr lang="en-US" dirty="0" smtClean="0"/>
          </a:p>
          <a:p>
            <a:r>
              <a:rPr lang="en-US" dirty="0" smtClean="0"/>
              <a:t>Correlate computation balance with </a:t>
            </a:r>
            <a:r>
              <a:rPr lang="en-US" dirty="0" err="1" smtClean="0"/>
              <a:t>metadtata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0E-64BB-3B4F-BAD3-1893494866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Per-process correlation, world 60km with 120 processes on Edison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0E-64BB-3B4F-BAD3-1893494866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603182"/>
              </p:ext>
            </p:extLst>
          </p:nvPr>
        </p:nvGraphicFramePr>
        <p:xfrm>
          <a:off x="1227666" y="1417638"/>
          <a:ext cx="6889750" cy="479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9167" y="1608667"/>
            <a:ext cx="208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timestep</a:t>
            </a:r>
            <a:r>
              <a:rPr lang="en-US" dirty="0" smtClean="0"/>
              <a:t>, </a:t>
            </a:r>
            <a:r>
              <a:rPr lang="en-US" dirty="0" err="1" smtClean="0"/>
              <a:t>se_btr_vel</a:t>
            </a:r>
            <a:r>
              <a:rPr lang="en-US" dirty="0" smtClean="0"/>
              <a:t>, </a:t>
            </a:r>
            <a:r>
              <a:rPr lang="en-US" dirty="0" err="1" smtClean="0"/>
              <a:t>equation_of_state</a:t>
            </a:r>
            <a:r>
              <a:rPr lang="en-US" dirty="0" smtClean="0"/>
              <a:t>: all similar behavior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91074" y="5704467"/>
            <a:ext cx="43529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 smtClean="0"/>
              <a:t>Cells	- </a:t>
            </a:r>
            <a:r>
              <a:rPr lang="nb-NO" sz="1400" dirty="0"/>
              <a:t>Min(51): 893 	Max(111): 1416 	</a:t>
            </a:r>
            <a:r>
              <a:rPr lang="nb-NO" sz="1400" dirty="0" err="1"/>
              <a:t>Avg</a:t>
            </a:r>
            <a:r>
              <a:rPr lang="nb-NO" sz="1400" dirty="0"/>
              <a:t>: </a:t>
            </a:r>
            <a:r>
              <a:rPr lang="nb-NO" sz="1400" dirty="0" smtClean="0"/>
              <a:t>1282.83</a:t>
            </a:r>
            <a:endParaRPr lang="nb-NO" sz="1400" dirty="0"/>
          </a:p>
          <a:p>
            <a:r>
              <a:rPr lang="nb-NO" sz="1400" dirty="0"/>
              <a:t>Edges	- Min(51): 2517 	Max(111): 4248 	</a:t>
            </a:r>
            <a:r>
              <a:rPr lang="nb-NO" sz="1400" dirty="0" err="1"/>
              <a:t>Avg</a:t>
            </a:r>
            <a:r>
              <a:rPr lang="nb-NO" sz="1400" dirty="0"/>
              <a:t>: </a:t>
            </a:r>
            <a:r>
              <a:rPr lang="nb-NO" sz="1400" dirty="0" smtClean="0"/>
              <a:t>3791.86</a:t>
            </a:r>
            <a:endParaRPr lang="nb-NO" sz="1400" dirty="0"/>
          </a:p>
          <a:p>
            <a:r>
              <a:rPr lang="nb-NO" sz="1400" dirty="0"/>
              <a:t>Levels	- Min(51): 5035 	Max(111): 8496 	</a:t>
            </a:r>
            <a:r>
              <a:rPr lang="nb-NO" sz="1400" dirty="0" err="1"/>
              <a:t>Avg</a:t>
            </a:r>
            <a:r>
              <a:rPr lang="nb-NO" sz="1400" dirty="0"/>
              <a:t>: </a:t>
            </a:r>
            <a:r>
              <a:rPr lang="nb-NO" sz="1400" dirty="0" smtClean="0"/>
              <a:t>7584.38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463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Per-process correlation, world 60km with 120 processes on Edison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CB411-13EE-BC48-BE56-8210D75669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753326"/>
              </p:ext>
            </p:extLst>
          </p:nvPr>
        </p:nvGraphicFramePr>
        <p:xfrm>
          <a:off x="1394882" y="1598083"/>
          <a:ext cx="6373283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167" y="1608667"/>
            <a:ext cx="2084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expected, inverse of computational 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9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METIS partitioning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nCellSolve</a:t>
            </a:r>
            <a:r>
              <a:rPr lang="en-US" dirty="0" smtClean="0"/>
              <a:t> is not correlated with “work”.</a:t>
            </a:r>
          </a:p>
          <a:p>
            <a:r>
              <a:rPr lang="en-US" dirty="0" smtClean="0"/>
              <a:t>METIS partitioning on </a:t>
            </a:r>
            <a:r>
              <a:rPr lang="en-US" dirty="0" err="1" smtClean="0"/>
              <a:t>nCellSolve</a:t>
            </a:r>
            <a:r>
              <a:rPr lang="en-US" dirty="0" smtClean="0"/>
              <a:t> (currently)</a:t>
            </a:r>
          </a:p>
          <a:p>
            <a:r>
              <a:rPr lang="en-US" dirty="0" smtClean="0"/>
              <a:t>Idea: give cells weight… but which weight?</a:t>
            </a:r>
          </a:p>
          <a:p>
            <a:pPr lvl="1"/>
            <a:r>
              <a:rPr lang="en-US" dirty="0" smtClean="0"/>
              <a:t>Cell depth?</a:t>
            </a:r>
          </a:p>
          <a:p>
            <a:pPr lvl="1"/>
            <a:r>
              <a:rPr lang="en-US" dirty="0" smtClean="0"/>
              <a:t>Cell degree?</a:t>
            </a:r>
          </a:p>
          <a:p>
            <a:r>
              <a:rPr lang="en-US" dirty="0" smtClean="0"/>
              <a:t>Both resulted in similar execution times to no weight</a:t>
            </a:r>
          </a:p>
          <a:p>
            <a:r>
              <a:rPr lang="en-US" dirty="0" err="1" smtClean="0"/>
              <a:t>totalLevelEdgeTop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CB411-13EE-BC48-BE56-8210D75669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0028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NewTemplate.pot</Template>
  <TotalTime>78</TotalTime>
  <Words>632</Words>
  <Application>Microsoft Macintosh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ＭＳ Ｐゴシック</vt:lpstr>
      <vt:lpstr>Arial</vt:lpstr>
      <vt:lpstr>NewTemplate</vt:lpstr>
      <vt:lpstr>SUPER update: MPAS Load Imbalance Study (ongoing)</vt:lpstr>
      <vt:lpstr>Disclaimer</vt:lpstr>
      <vt:lpstr>Overview of MPAS partitioning</vt:lpstr>
      <vt:lpstr>Overview of MPAS partitioning</vt:lpstr>
      <vt:lpstr>Overview of MPAS partitioning</vt:lpstr>
      <vt:lpstr>Approach</vt:lpstr>
      <vt:lpstr>Per-process correlation, world 60km with 120 processes on Edison</vt:lpstr>
      <vt:lpstr>Per-process correlation, world 60km with 120 processes on Edison</vt:lpstr>
      <vt:lpstr>METIS partitioning problem</vt:lpstr>
      <vt:lpstr>totalLevelEdgeTop partitioning results – no improvement?</vt:lpstr>
      <vt:lpstr>The Real Problem</vt:lpstr>
      <vt:lpstr>The Postprocessing Problem</vt:lpstr>
      <vt:lpstr>Conclusion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31</cp:revision>
  <dcterms:created xsi:type="dcterms:W3CDTF">2013-07-03T16:30:33Z</dcterms:created>
  <dcterms:modified xsi:type="dcterms:W3CDTF">2013-12-17T18:54:49Z</dcterms:modified>
</cp:coreProperties>
</file>