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5620"/>
    <p:restoredTop sz="98387" autoAdjust="0"/>
  </p:normalViewPr>
  <p:slideViewPr>
    <p:cSldViewPr snapToGrid="0" snapToObjects="1">
      <p:cViewPr varScale="1">
        <p:scale>
          <a:sx n="112" d="100"/>
          <a:sy n="112" d="100"/>
        </p:scale>
        <p:origin x="-104" y="-13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7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6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3">
  <dgm:title val=""/>
  <dgm:desc val=""/>
  <dgm:catLst>
    <dgm:cat type="accent1" pri="11300"/>
  </dgm:catLst>
  <dgm:styleLbl name="node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shade val="80000"/>
      </a:schemeClr>
      <a:schemeClr val="accent1">
        <a:tint val="7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/>
    <dgm:txEffectClrLst/>
  </dgm:styleLbl>
  <dgm:styleLbl name="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ln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9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8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1BBE9F7-E277-A648-A337-A335F776C882}" type="doc">
      <dgm:prSet loTypeId="urn:microsoft.com/office/officeart/2005/8/layout/cycle3" loCatId="" qsTypeId="urn:microsoft.com/office/officeart/2005/8/quickstyle/3D1" qsCatId="3D" csTypeId="urn:microsoft.com/office/officeart/2005/8/colors/accent1_3" csCatId="accent1" phldr="1"/>
      <dgm:spPr/>
      <dgm:t>
        <a:bodyPr/>
        <a:lstStyle/>
        <a:p>
          <a:endParaRPr lang="en-US"/>
        </a:p>
      </dgm:t>
    </dgm:pt>
    <dgm:pt modelId="{BA498EB6-3811-334D-9587-86084BBD6B1F}">
      <dgm:prSet phldrT="[Text]"/>
      <dgm:spPr/>
      <dgm:t>
        <a:bodyPr/>
        <a:lstStyle/>
        <a:p>
          <a:r>
            <a:rPr lang="en-US" b="0" dirty="0" smtClean="0">
              <a:solidFill>
                <a:srgbClr val="000000"/>
              </a:solidFill>
            </a:rPr>
            <a:t>Measurement</a:t>
          </a:r>
          <a:endParaRPr lang="en-US" b="0" dirty="0">
            <a:solidFill>
              <a:srgbClr val="000000"/>
            </a:solidFill>
          </a:endParaRPr>
        </a:p>
      </dgm:t>
    </dgm:pt>
    <dgm:pt modelId="{4E222941-BFE2-3141-840F-E1FF3A507578}" type="parTrans" cxnId="{EBAF3208-3724-4646-9755-3D01B2D127D8}">
      <dgm:prSet/>
      <dgm:spPr/>
      <dgm:t>
        <a:bodyPr/>
        <a:lstStyle/>
        <a:p>
          <a:endParaRPr lang="en-US"/>
        </a:p>
      </dgm:t>
    </dgm:pt>
    <dgm:pt modelId="{0BBDD681-28BF-B242-93A2-B1BE52B8024D}" type="sibTrans" cxnId="{EBAF3208-3724-4646-9755-3D01B2D127D8}">
      <dgm:prSet/>
      <dgm:spPr/>
      <dgm:t>
        <a:bodyPr/>
        <a:lstStyle/>
        <a:p>
          <a:endParaRPr lang="en-US"/>
        </a:p>
      </dgm:t>
    </dgm:pt>
    <dgm:pt modelId="{86275317-959F-1B4D-A772-081B1FF4BA7C}">
      <dgm:prSet phldrT="[Text]"/>
      <dgm:spPr/>
      <dgm:t>
        <a:bodyPr/>
        <a:lstStyle/>
        <a:p>
          <a:r>
            <a:rPr lang="en-US" dirty="0" smtClean="0">
              <a:solidFill>
                <a:srgbClr val="000000"/>
              </a:solidFill>
            </a:rPr>
            <a:t>Analysis	</a:t>
          </a:r>
          <a:endParaRPr lang="en-US" dirty="0">
            <a:solidFill>
              <a:srgbClr val="000000"/>
            </a:solidFill>
          </a:endParaRPr>
        </a:p>
      </dgm:t>
    </dgm:pt>
    <dgm:pt modelId="{FCFD9DA0-C7A6-E543-93D9-6D56335E6DEC}" type="parTrans" cxnId="{AC6823D4-7CBB-174E-8E89-C2CFF957725E}">
      <dgm:prSet/>
      <dgm:spPr/>
      <dgm:t>
        <a:bodyPr/>
        <a:lstStyle/>
        <a:p>
          <a:endParaRPr lang="en-US"/>
        </a:p>
      </dgm:t>
    </dgm:pt>
    <dgm:pt modelId="{0C28CC0D-0D15-5A4D-A850-999A706A9FBE}" type="sibTrans" cxnId="{AC6823D4-7CBB-174E-8E89-C2CFF957725E}">
      <dgm:prSet/>
      <dgm:spPr/>
      <dgm:t>
        <a:bodyPr/>
        <a:lstStyle/>
        <a:p>
          <a:endParaRPr lang="en-US"/>
        </a:p>
      </dgm:t>
    </dgm:pt>
    <dgm:pt modelId="{C79C8C97-9D7B-E346-AA7A-C989A5F112EE}">
      <dgm:prSet phldrT="[Text]"/>
      <dgm:spPr/>
      <dgm:t>
        <a:bodyPr/>
        <a:lstStyle/>
        <a:p>
          <a:r>
            <a:rPr lang="en-US" dirty="0" smtClean="0">
              <a:solidFill>
                <a:srgbClr val="000000"/>
              </a:solidFill>
            </a:rPr>
            <a:t>Modeling</a:t>
          </a:r>
          <a:endParaRPr lang="en-US" dirty="0">
            <a:solidFill>
              <a:srgbClr val="000000"/>
            </a:solidFill>
          </a:endParaRPr>
        </a:p>
      </dgm:t>
    </dgm:pt>
    <dgm:pt modelId="{F82FF064-88DD-BE43-9670-512874B2D55C}" type="parTrans" cxnId="{33260366-48A3-3246-A442-38BA6D08C72E}">
      <dgm:prSet/>
      <dgm:spPr/>
      <dgm:t>
        <a:bodyPr/>
        <a:lstStyle/>
        <a:p>
          <a:endParaRPr lang="en-US"/>
        </a:p>
      </dgm:t>
    </dgm:pt>
    <dgm:pt modelId="{EA9AC882-A1AD-984B-AE8C-E5525C3B68B5}" type="sibTrans" cxnId="{33260366-48A3-3246-A442-38BA6D08C72E}">
      <dgm:prSet/>
      <dgm:spPr/>
      <dgm:t>
        <a:bodyPr/>
        <a:lstStyle/>
        <a:p>
          <a:endParaRPr lang="en-US"/>
        </a:p>
      </dgm:t>
    </dgm:pt>
    <dgm:pt modelId="{348F8283-4F8B-A34A-B7AA-A0778726FE36}">
      <dgm:prSet phldrT="[Text]"/>
      <dgm:spPr/>
      <dgm:t>
        <a:bodyPr/>
        <a:lstStyle/>
        <a:p>
          <a:r>
            <a:rPr lang="en-US" dirty="0" smtClean="0">
              <a:solidFill>
                <a:srgbClr val="000000"/>
              </a:solidFill>
            </a:rPr>
            <a:t>Autotuning</a:t>
          </a:r>
          <a:endParaRPr lang="en-US" dirty="0">
            <a:solidFill>
              <a:srgbClr val="000000"/>
            </a:solidFill>
          </a:endParaRPr>
        </a:p>
      </dgm:t>
    </dgm:pt>
    <dgm:pt modelId="{F8BB18DC-7F5C-0743-B485-FE871812A71E}" type="parTrans" cxnId="{143D47A0-5407-8346-967B-A27676FE6EB9}">
      <dgm:prSet/>
      <dgm:spPr/>
      <dgm:t>
        <a:bodyPr/>
        <a:lstStyle/>
        <a:p>
          <a:endParaRPr lang="en-US"/>
        </a:p>
      </dgm:t>
    </dgm:pt>
    <dgm:pt modelId="{6DBE3A60-611A-0A40-9BBD-526BD5C4F38B}" type="sibTrans" cxnId="{143D47A0-5407-8346-967B-A27676FE6EB9}">
      <dgm:prSet/>
      <dgm:spPr/>
      <dgm:t>
        <a:bodyPr/>
        <a:lstStyle/>
        <a:p>
          <a:endParaRPr lang="en-US"/>
        </a:p>
      </dgm:t>
    </dgm:pt>
    <dgm:pt modelId="{3A7E2ACA-18AC-124D-90FF-8E2E379607AF}">
      <dgm:prSet phldrT="[Text]" custT="1">
        <dgm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1800" b="0" dirty="0" smtClean="0">
              <a:solidFill>
                <a:srgbClr val="000000"/>
              </a:solidFill>
            </a:rPr>
            <a:t>Application</a:t>
          </a:r>
          <a:endParaRPr lang="en-US" sz="1800" b="0" dirty="0">
            <a:solidFill>
              <a:srgbClr val="000000"/>
            </a:solidFill>
          </a:endParaRPr>
        </a:p>
      </dgm:t>
    </dgm:pt>
    <dgm:pt modelId="{1CF5E70E-F019-9F4E-AC33-27CFE10E27E1}" type="sibTrans" cxnId="{65647F18-6A71-8046-8F77-2FB0E05F81AA}">
      <dgm:prSet/>
      <dgm:spPr>
        <a:solidFill>
          <a:schemeClr val="accent4">
            <a:lumMod val="40000"/>
            <a:lumOff val="60000"/>
          </a:schemeClr>
        </a:solidFill>
      </dgm:spPr>
      <dgm:t>
        <a:bodyPr/>
        <a:lstStyle/>
        <a:p>
          <a:endParaRPr lang="en-US"/>
        </a:p>
      </dgm:t>
    </dgm:pt>
    <dgm:pt modelId="{D46BB063-303E-1144-BA8D-305D5BF556E9}" type="parTrans" cxnId="{65647F18-6A71-8046-8F77-2FB0E05F81AA}">
      <dgm:prSet/>
      <dgm:spPr/>
      <dgm:t>
        <a:bodyPr/>
        <a:lstStyle/>
        <a:p>
          <a:endParaRPr lang="en-US"/>
        </a:p>
      </dgm:t>
    </dgm:pt>
    <dgm:pt modelId="{EACD1F0C-FC16-CA42-AA70-1CDC36B51884}" type="pres">
      <dgm:prSet presAssocID="{01BBE9F7-E277-A648-A337-A335F776C882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CDBB0F64-D543-2E48-A2AC-134307999D96}" type="pres">
      <dgm:prSet presAssocID="{01BBE9F7-E277-A648-A337-A335F776C882}" presName="cycle" presStyleCnt="0"/>
      <dgm:spPr/>
    </dgm:pt>
    <dgm:pt modelId="{765D8B03-07EF-F749-866C-F7BD6A59EF56}" type="pres">
      <dgm:prSet presAssocID="{3A7E2ACA-18AC-124D-90FF-8E2E379607AF}" presName="nodeFirstNode" presStyleLbl="node1" presStyleIdx="0" presStyleCnt="5" custScaleX="88769" custScaleY="58075">
        <dgm:presLayoutVars>
          <dgm:bulletEnabled val="1"/>
        </dgm:presLayoutVars>
      </dgm:prSet>
      <dgm:spPr>
        <a:prstGeom prst="foldedCorner">
          <a:avLst/>
        </a:prstGeom>
      </dgm:spPr>
      <dgm:t>
        <a:bodyPr/>
        <a:lstStyle/>
        <a:p>
          <a:endParaRPr lang="en-US"/>
        </a:p>
      </dgm:t>
    </dgm:pt>
    <dgm:pt modelId="{2DF746DF-B992-3841-9BA3-416EC88F58AA}" type="pres">
      <dgm:prSet presAssocID="{1CF5E70E-F019-9F4E-AC33-27CFE10E27E1}" presName="sibTransFirstNode" presStyleLbl="bgShp" presStyleIdx="0" presStyleCnt="1"/>
      <dgm:spPr/>
      <dgm:t>
        <a:bodyPr/>
        <a:lstStyle/>
        <a:p>
          <a:endParaRPr lang="en-US"/>
        </a:p>
      </dgm:t>
    </dgm:pt>
    <dgm:pt modelId="{2194F20B-41DE-2D44-A31C-6BFA4E49C14C}" type="pres">
      <dgm:prSet presAssocID="{BA498EB6-3811-334D-9587-86084BBD6B1F}" presName="nodeFollowingNodes" presStyleLbl="node1" presStyleIdx="1" presStyleCnt="5" custScaleX="88769" custScaleY="45229" custRadScaleRad="122139" custRadScaleInc="3498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261522F-909B-8240-BB02-2626A54369D2}" type="pres">
      <dgm:prSet presAssocID="{86275317-959F-1B4D-A772-081B1FF4BA7C}" presName="nodeFollowingNodes" presStyleLbl="node1" presStyleIdx="2" presStyleCnt="5" custScaleX="88769" custScaleY="45229" custRadScaleRad="106224" custRadScaleInc="-2399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DDCEAC9-6DB4-9849-91FE-3D0A289151A0}" type="pres">
      <dgm:prSet presAssocID="{C79C8C97-9D7B-E346-AA7A-C989A5F112EE}" presName="nodeFollowingNodes" presStyleLbl="node1" presStyleIdx="3" presStyleCnt="5" custScaleX="88769" custScaleY="45229" custRadScaleRad="98379" custRadScaleInc="1674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F6414F7-45B2-374E-B07D-D99C05CFC348}" type="pres">
      <dgm:prSet presAssocID="{348F8283-4F8B-A34A-B7AA-A0778726FE36}" presName="nodeFollowingNodes" presStyleLbl="node1" presStyleIdx="4" presStyleCnt="5" custScaleX="88769" custScaleY="45229" custRadScaleRad="132302" custRadScaleInc="-3341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682C2428-5F5F-624A-A206-B08207B3FA66}" type="presOf" srcId="{1CF5E70E-F019-9F4E-AC33-27CFE10E27E1}" destId="{2DF746DF-B992-3841-9BA3-416EC88F58AA}" srcOrd="0" destOrd="0" presId="urn:microsoft.com/office/officeart/2005/8/layout/cycle3"/>
    <dgm:cxn modelId="{2BB17A8A-3395-2542-8B20-574F7A904408}" type="presOf" srcId="{BA498EB6-3811-334D-9587-86084BBD6B1F}" destId="{2194F20B-41DE-2D44-A31C-6BFA4E49C14C}" srcOrd="0" destOrd="0" presId="urn:microsoft.com/office/officeart/2005/8/layout/cycle3"/>
    <dgm:cxn modelId="{B8C3D75D-0CB5-A74D-80BA-57226CE4F967}" type="presOf" srcId="{86275317-959F-1B4D-A772-081B1FF4BA7C}" destId="{B261522F-909B-8240-BB02-2626A54369D2}" srcOrd="0" destOrd="0" presId="urn:microsoft.com/office/officeart/2005/8/layout/cycle3"/>
    <dgm:cxn modelId="{65647F18-6A71-8046-8F77-2FB0E05F81AA}" srcId="{01BBE9F7-E277-A648-A337-A335F776C882}" destId="{3A7E2ACA-18AC-124D-90FF-8E2E379607AF}" srcOrd="0" destOrd="0" parTransId="{D46BB063-303E-1144-BA8D-305D5BF556E9}" sibTransId="{1CF5E70E-F019-9F4E-AC33-27CFE10E27E1}"/>
    <dgm:cxn modelId="{33260366-48A3-3246-A442-38BA6D08C72E}" srcId="{01BBE9F7-E277-A648-A337-A335F776C882}" destId="{C79C8C97-9D7B-E346-AA7A-C989A5F112EE}" srcOrd="3" destOrd="0" parTransId="{F82FF064-88DD-BE43-9670-512874B2D55C}" sibTransId="{EA9AC882-A1AD-984B-AE8C-E5525C3B68B5}"/>
    <dgm:cxn modelId="{143D47A0-5407-8346-967B-A27676FE6EB9}" srcId="{01BBE9F7-E277-A648-A337-A335F776C882}" destId="{348F8283-4F8B-A34A-B7AA-A0778726FE36}" srcOrd="4" destOrd="0" parTransId="{F8BB18DC-7F5C-0743-B485-FE871812A71E}" sibTransId="{6DBE3A60-611A-0A40-9BBD-526BD5C4F38B}"/>
    <dgm:cxn modelId="{EBAF3208-3724-4646-9755-3D01B2D127D8}" srcId="{01BBE9F7-E277-A648-A337-A335F776C882}" destId="{BA498EB6-3811-334D-9587-86084BBD6B1F}" srcOrd="1" destOrd="0" parTransId="{4E222941-BFE2-3141-840F-E1FF3A507578}" sibTransId="{0BBDD681-28BF-B242-93A2-B1BE52B8024D}"/>
    <dgm:cxn modelId="{15B7844B-9B49-BA43-AF45-EF9A0519DFC7}" type="presOf" srcId="{01BBE9F7-E277-A648-A337-A335F776C882}" destId="{EACD1F0C-FC16-CA42-AA70-1CDC36B51884}" srcOrd="0" destOrd="0" presId="urn:microsoft.com/office/officeart/2005/8/layout/cycle3"/>
    <dgm:cxn modelId="{2479EB0B-04DE-5548-933E-36E7C05A1D95}" type="presOf" srcId="{3A7E2ACA-18AC-124D-90FF-8E2E379607AF}" destId="{765D8B03-07EF-F749-866C-F7BD6A59EF56}" srcOrd="0" destOrd="0" presId="urn:microsoft.com/office/officeart/2005/8/layout/cycle3"/>
    <dgm:cxn modelId="{6EEE2986-7B5A-194C-B0D2-B63F03C8B48C}" type="presOf" srcId="{C79C8C97-9D7B-E346-AA7A-C989A5F112EE}" destId="{0DDCEAC9-6DB4-9849-91FE-3D0A289151A0}" srcOrd="0" destOrd="0" presId="urn:microsoft.com/office/officeart/2005/8/layout/cycle3"/>
    <dgm:cxn modelId="{AC6823D4-7CBB-174E-8E89-C2CFF957725E}" srcId="{01BBE9F7-E277-A648-A337-A335F776C882}" destId="{86275317-959F-1B4D-A772-081B1FF4BA7C}" srcOrd="2" destOrd="0" parTransId="{FCFD9DA0-C7A6-E543-93D9-6D56335E6DEC}" sibTransId="{0C28CC0D-0D15-5A4D-A850-999A706A9FBE}"/>
    <dgm:cxn modelId="{88DB5DB6-9F95-AD4F-903B-6AB6A3339FB4}" type="presOf" srcId="{348F8283-4F8B-A34A-B7AA-A0778726FE36}" destId="{FF6414F7-45B2-374E-B07D-D99C05CFC348}" srcOrd="0" destOrd="0" presId="urn:microsoft.com/office/officeart/2005/8/layout/cycle3"/>
    <dgm:cxn modelId="{B5D444AD-5700-4D4D-893A-8FDF4D7B24B0}" type="presParOf" srcId="{EACD1F0C-FC16-CA42-AA70-1CDC36B51884}" destId="{CDBB0F64-D543-2E48-A2AC-134307999D96}" srcOrd="0" destOrd="0" presId="urn:microsoft.com/office/officeart/2005/8/layout/cycle3"/>
    <dgm:cxn modelId="{4181080F-36B1-714E-BD73-81AC8AB40736}" type="presParOf" srcId="{CDBB0F64-D543-2E48-A2AC-134307999D96}" destId="{765D8B03-07EF-F749-866C-F7BD6A59EF56}" srcOrd="0" destOrd="0" presId="urn:microsoft.com/office/officeart/2005/8/layout/cycle3"/>
    <dgm:cxn modelId="{8C12F00F-3D37-1749-9367-2F43C595D0F0}" type="presParOf" srcId="{CDBB0F64-D543-2E48-A2AC-134307999D96}" destId="{2DF746DF-B992-3841-9BA3-416EC88F58AA}" srcOrd="1" destOrd="0" presId="urn:microsoft.com/office/officeart/2005/8/layout/cycle3"/>
    <dgm:cxn modelId="{2744243F-CDA9-8041-B533-F0C408915ECC}" type="presParOf" srcId="{CDBB0F64-D543-2E48-A2AC-134307999D96}" destId="{2194F20B-41DE-2D44-A31C-6BFA4E49C14C}" srcOrd="2" destOrd="0" presId="urn:microsoft.com/office/officeart/2005/8/layout/cycle3"/>
    <dgm:cxn modelId="{239D1D4D-A404-184F-9D56-37A6B9702DE2}" type="presParOf" srcId="{CDBB0F64-D543-2E48-A2AC-134307999D96}" destId="{B261522F-909B-8240-BB02-2626A54369D2}" srcOrd="3" destOrd="0" presId="urn:microsoft.com/office/officeart/2005/8/layout/cycle3"/>
    <dgm:cxn modelId="{C006141D-52CB-E641-B5E4-E2D2CA6D7077}" type="presParOf" srcId="{CDBB0F64-D543-2E48-A2AC-134307999D96}" destId="{0DDCEAC9-6DB4-9849-91FE-3D0A289151A0}" srcOrd="4" destOrd="0" presId="urn:microsoft.com/office/officeart/2005/8/layout/cycle3"/>
    <dgm:cxn modelId="{E7B59B9B-CFAC-174E-BC6D-A7345DA0D174}" type="presParOf" srcId="{CDBB0F64-D543-2E48-A2AC-134307999D96}" destId="{FF6414F7-45B2-374E-B07D-D99C05CFC348}" srcOrd="5" destOrd="0" presId="urn:microsoft.com/office/officeart/2005/8/layout/cycle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E1FCCD1D-658D-5847-8018-DDF71216ADDE}" type="doc">
      <dgm:prSet loTypeId="urn:microsoft.com/office/officeart/2005/8/layout/funnel1" loCatId="" qsTypeId="urn:microsoft.com/office/officeart/2005/8/quickstyle/3D1" qsCatId="3D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90EBC48B-8A18-3C46-9D92-5C7CE8AB92F8}">
      <dgm:prSet phldrT="[Text]" custT="1"/>
      <dgm:spPr/>
      <dgm:t>
        <a:bodyPr/>
        <a:lstStyle/>
        <a:p>
          <a:r>
            <a:rPr lang="en-US" sz="1600" b="1" dirty="0" smtClean="0">
              <a:solidFill>
                <a:srgbClr val="000000"/>
              </a:solidFill>
            </a:rPr>
            <a:t>Resilience</a:t>
          </a:r>
          <a:endParaRPr lang="en-US" sz="1600" b="1" dirty="0">
            <a:solidFill>
              <a:srgbClr val="000000"/>
            </a:solidFill>
          </a:endParaRPr>
        </a:p>
      </dgm:t>
    </dgm:pt>
    <dgm:pt modelId="{7BDECA07-E4DD-E840-84BE-93E6ABBA6755}" type="parTrans" cxnId="{0AA8CDDC-0AB4-6749-9AAA-A972E175699C}">
      <dgm:prSet/>
      <dgm:spPr/>
      <dgm:t>
        <a:bodyPr/>
        <a:lstStyle/>
        <a:p>
          <a:endParaRPr lang="en-US"/>
        </a:p>
      </dgm:t>
    </dgm:pt>
    <dgm:pt modelId="{35B93C51-3CA4-3142-AFA8-0DC3DD559B08}" type="sibTrans" cxnId="{0AA8CDDC-0AB4-6749-9AAA-A972E175699C}">
      <dgm:prSet/>
      <dgm:spPr/>
      <dgm:t>
        <a:bodyPr/>
        <a:lstStyle/>
        <a:p>
          <a:endParaRPr lang="en-US"/>
        </a:p>
      </dgm:t>
    </dgm:pt>
    <dgm:pt modelId="{B89E02EE-4552-5F4F-BCB3-B4FCFA821634}">
      <dgm:prSet phldrT="[Text]"/>
      <dgm:spPr/>
      <dgm:t>
        <a:bodyPr/>
        <a:lstStyle/>
        <a:p>
          <a:pPr>
            <a:spcAft>
              <a:spcPts val="0"/>
            </a:spcAft>
          </a:pPr>
          <a:r>
            <a:rPr lang="en-US" b="1" dirty="0" smtClean="0">
              <a:solidFill>
                <a:srgbClr val="000000"/>
              </a:solidFill>
            </a:rPr>
            <a:t>Energy</a:t>
          </a:r>
          <a:endParaRPr lang="en-US" b="1" dirty="0">
            <a:solidFill>
              <a:srgbClr val="000000"/>
            </a:solidFill>
          </a:endParaRPr>
        </a:p>
      </dgm:t>
    </dgm:pt>
    <dgm:pt modelId="{BE6EABF7-ABFD-FB4E-96CA-10C81916651C}" type="parTrans" cxnId="{B510D223-8481-A44A-83F2-BBA934EAFEC3}">
      <dgm:prSet/>
      <dgm:spPr/>
      <dgm:t>
        <a:bodyPr/>
        <a:lstStyle/>
        <a:p>
          <a:endParaRPr lang="en-US"/>
        </a:p>
      </dgm:t>
    </dgm:pt>
    <dgm:pt modelId="{8B9877B1-5C4D-1441-B3FD-A3F9452C0E2D}" type="sibTrans" cxnId="{B510D223-8481-A44A-83F2-BBA934EAFEC3}">
      <dgm:prSet/>
      <dgm:spPr/>
      <dgm:t>
        <a:bodyPr/>
        <a:lstStyle/>
        <a:p>
          <a:endParaRPr lang="en-US"/>
        </a:p>
      </dgm:t>
    </dgm:pt>
    <dgm:pt modelId="{1FB68C14-DB41-9C4C-B36F-A99CF28E9CF9}">
      <dgm:prSet phldrT="[Text]" custT="1"/>
      <dgm:spPr/>
      <dgm:t>
        <a:bodyPr lIns="0" tIns="0" rIns="0" bIns="0" anchor="ctr" anchorCtr="0"/>
        <a:lstStyle/>
        <a:p>
          <a:pPr algn="ctr">
            <a:spcBef>
              <a:spcPts val="0"/>
            </a:spcBef>
            <a:spcAft>
              <a:spcPts val="0"/>
            </a:spcAft>
          </a:pPr>
          <a:r>
            <a:rPr lang="en-US" sz="1600" b="1" i="0" dirty="0" smtClean="0">
              <a:solidFill>
                <a:srgbClr val="000000"/>
              </a:solidFill>
            </a:rPr>
            <a:t>Performance</a:t>
          </a:r>
          <a:endParaRPr lang="en-US" sz="1600" b="1" i="0" dirty="0">
            <a:solidFill>
              <a:srgbClr val="000000"/>
            </a:solidFill>
          </a:endParaRPr>
        </a:p>
      </dgm:t>
    </dgm:pt>
    <dgm:pt modelId="{93F8E966-8EF2-AA47-9E47-C9C2D815F5F3}" type="parTrans" cxnId="{293412A5-F1C3-0B4F-972C-F591E03F3458}">
      <dgm:prSet/>
      <dgm:spPr/>
      <dgm:t>
        <a:bodyPr/>
        <a:lstStyle/>
        <a:p>
          <a:endParaRPr lang="en-US"/>
        </a:p>
      </dgm:t>
    </dgm:pt>
    <dgm:pt modelId="{DF3A7E5D-84CE-AA45-8696-DE6D971FD753}" type="sibTrans" cxnId="{293412A5-F1C3-0B4F-972C-F591E03F3458}">
      <dgm:prSet/>
      <dgm:spPr/>
      <dgm:t>
        <a:bodyPr/>
        <a:lstStyle/>
        <a:p>
          <a:endParaRPr lang="en-US"/>
        </a:p>
      </dgm:t>
    </dgm:pt>
    <dgm:pt modelId="{D8C3A7DB-7FF2-4846-9FA6-8E338B5E8BC8}">
      <dgm:prSet phldrT="[Text]" custT="1">
        <dgm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dgm:style>
      </dgm:prSet>
      <dgm:spPr/>
      <dgm:t>
        <a:bodyPr/>
        <a:lstStyle/>
        <a:p>
          <a:r>
            <a:rPr lang="en-US" sz="1800" dirty="0" smtClean="0"/>
            <a:t>Multi-Objective Optimization</a:t>
          </a:r>
          <a:endParaRPr lang="en-US" sz="1800" dirty="0"/>
        </a:p>
      </dgm:t>
    </dgm:pt>
    <dgm:pt modelId="{E6AF817E-9354-A24D-A243-7BF1DC564169}" type="parTrans" cxnId="{553B13BF-556B-8642-81F1-7C562FA114BE}">
      <dgm:prSet/>
      <dgm:spPr/>
      <dgm:t>
        <a:bodyPr/>
        <a:lstStyle/>
        <a:p>
          <a:endParaRPr lang="en-US"/>
        </a:p>
      </dgm:t>
    </dgm:pt>
    <dgm:pt modelId="{A896B817-8D6B-2544-90AA-03243E2F00D4}" type="sibTrans" cxnId="{553B13BF-556B-8642-81F1-7C562FA114BE}">
      <dgm:prSet/>
      <dgm:spPr/>
      <dgm:t>
        <a:bodyPr/>
        <a:lstStyle/>
        <a:p>
          <a:endParaRPr lang="en-US"/>
        </a:p>
      </dgm:t>
    </dgm:pt>
    <dgm:pt modelId="{B325DDCF-E3BF-6348-942B-7FE4E4759EFA}" type="pres">
      <dgm:prSet presAssocID="{E1FCCD1D-658D-5847-8018-DDF71216ADDE}" presName="Name0" presStyleCnt="0">
        <dgm:presLayoutVars>
          <dgm:chMax val="4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D229CDFA-7A6A-314B-AF7B-43EEB9CAD3D4}" type="pres">
      <dgm:prSet presAssocID="{E1FCCD1D-658D-5847-8018-DDF71216ADDE}" presName="ellipse" presStyleLbl="trBgShp" presStyleIdx="0" presStyleCnt="1" custScaleX="103038" custScaleY="76173" custLinFactNeighborX="3432" custLinFactNeighborY="-9209"/>
      <dgm:spPr/>
    </dgm:pt>
    <dgm:pt modelId="{5FB402A9-C660-BF4A-A3AD-1437EDB332E1}" type="pres">
      <dgm:prSet presAssocID="{E1FCCD1D-658D-5847-8018-DDF71216ADDE}" presName="arrow1" presStyleLbl="fgShp" presStyleIdx="0" presStyleCnt="1" custScaleX="76791" custScaleY="425278" custLinFactNeighborX="20325" custLinFactNeighborY="-50173"/>
      <dgm:spPr>
        <a:solidFill>
          <a:schemeClr val="tx2"/>
        </a:solidFill>
      </dgm:spPr>
      <dgm:t>
        <a:bodyPr/>
        <a:lstStyle/>
        <a:p>
          <a:endParaRPr lang="en-US"/>
        </a:p>
      </dgm:t>
    </dgm:pt>
    <dgm:pt modelId="{F7142058-D193-2648-A5E0-D78950AD4D15}" type="pres">
      <dgm:prSet presAssocID="{E1FCCD1D-658D-5847-8018-DDF71216ADDE}" presName="rectangle" presStyleLbl="revTx" presStyleIdx="0" presStyleCnt="1" custScaleX="63571" custScaleY="131649" custLinFactNeighborX="5622" custLinFactNeighborY="95764">
        <dgm:presLayoutVars>
          <dgm:bulletEnabled val="1"/>
        </dgm:presLayoutVars>
      </dgm:prSet>
      <dgm:spPr>
        <a:prstGeom prst="roundRect">
          <a:avLst/>
        </a:prstGeom>
      </dgm:spPr>
      <dgm:t>
        <a:bodyPr/>
        <a:lstStyle/>
        <a:p>
          <a:endParaRPr lang="en-US"/>
        </a:p>
      </dgm:t>
    </dgm:pt>
    <dgm:pt modelId="{A334AC57-3F5A-F140-BD07-B9A1D82CD8A7}" type="pres">
      <dgm:prSet presAssocID="{B89E02EE-4552-5F4F-BCB3-B4FCFA821634}" presName="item1" presStyleLbl="node1" presStyleIdx="0" presStyleCnt="3" custScaleX="182113" custScaleY="80143" custLinFactY="-6753" custLinFactNeighborX="25259" custLinFactNeighborY="-100000">
        <dgm:presLayoutVars>
          <dgm:bulletEnabled val="1"/>
        </dgm:presLayoutVars>
      </dgm:prSet>
      <dgm:spPr>
        <a:prstGeom prst="pentagon">
          <a:avLst/>
        </a:prstGeom>
      </dgm:spPr>
      <dgm:t>
        <a:bodyPr/>
        <a:lstStyle/>
        <a:p>
          <a:endParaRPr lang="en-US"/>
        </a:p>
      </dgm:t>
    </dgm:pt>
    <dgm:pt modelId="{0E548FD5-9143-BC4D-B6D5-91D421CAB205}" type="pres">
      <dgm:prSet presAssocID="{1FB68C14-DB41-9C4C-B36F-A99CF28E9CF9}" presName="item2" presStyleLbl="node1" presStyleIdx="1" presStyleCnt="3" custScaleX="86496" custScaleY="63022" custLinFactNeighborX="-6489" custLinFactNeighborY="-1222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187AEF-6C4B-CC4F-8F9C-122BD109F08C}" type="pres">
      <dgm:prSet presAssocID="{D8C3A7DB-7FF2-4846-9FA6-8E338B5E8BC8}" presName="item3" presStyleLbl="node1" presStyleIdx="2" presStyleCnt="3" custScaleX="124528" custScaleY="38028" custLinFactNeighborX="-28628" custLinFactNeighborY="61272">
        <dgm:presLayoutVars>
          <dgm:bulletEnabled val="1"/>
        </dgm:presLayoutVars>
      </dgm:prSet>
      <dgm:spPr>
        <a:prstGeom prst="roundRect">
          <a:avLst/>
        </a:prstGeom>
      </dgm:spPr>
      <dgm:t>
        <a:bodyPr/>
        <a:lstStyle/>
        <a:p>
          <a:endParaRPr lang="en-US"/>
        </a:p>
      </dgm:t>
    </dgm:pt>
    <dgm:pt modelId="{5ECB088A-C387-A54D-B09E-7B84F1D175E3}" type="pres">
      <dgm:prSet presAssocID="{E1FCCD1D-658D-5847-8018-DDF71216ADDE}" presName="funnel" presStyleLbl="trAlignAcc1" presStyleIdx="0" presStyleCnt="1" custScaleY="74220" custLinFactNeighborX="2912" custLinFactNeighborY="-10697"/>
      <dgm:spPr/>
    </dgm:pt>
  </dgm:ptLst>
  <dgm:cxnLst>
    <dgm:cxn modelId="{5D5B28DF-0BA7-754A-8F21-71497B1A0F14}" type="presOf" srcId="{E1FCCD1D-658D-5847-8018-DDF71216ADDE}" destId="{B325DDCF-E3BF-6348-942B-7FE4E4759EFA}" srcOrd="0" destOrd="0" presId="urn:microsoft.com/office/officeart/2005/8/layout/funnel1"/>
    <dgm:cxn modelId="{D8F30930-5B0E-2140-B39D-D9AA5EEE008D}" type="presOf" srcId="{D8C3A7DB-7FF2-4846-9FA6-8E338B5E8BC8}" destId="{F7142058-D193-2648-A5E0-D78950AD4D15}" srcOrd="0" destOrd="0" presId="urn:microsoft.com/office/officeart/2005/8/layout/funnel1"/>
    <dgm:cxn modelId="{AF243C79-62C4-7048-B674-BBED9E6B13C7}" type="presOf" srcId="{90EBC48B-8A18-3C46-9D92-5C7CE8AB92F8}" destId="{25187AEF-6C4B-CC4F-8F9C-122BD109F08C}" srcOrd="0" destOrd="0" presId="urn:microsoft.com/office/officeart/2005/8/layout/funnel1"/>
    <dgm:cxn modelId="{B510D223-8481-A44A-83F2-BBA934EAFEC3}" srcId="{E1FCCD1D-658D-5847-8018-DDF71216ADDE}" destId="{B89E02EE-4552-5F4F-BCB3-B4FCFA821634}" srcOrd="1" destOrd="0" parTransId="{BE6EABF7-ABFD-FB4E-96CA-10C81916651C}" sibTransId="{8B9877B1-5C4D-1441-B3FD-A3F9452C0E2D}"/>
    <dgm:cxn modelId="{293412A5-F1C3-0B4F-972C-F591E03F3458}" srcId="{E1FCCD1D-658D-5847-8018-DDF71216ADDE}" destId="{1FB68C14-DB41-9C4C-B36F-A99CF28E9CF9}" srcOrd="2" destOrd="0" parTransId="{93F8E966-8EF2-AA47-9E47-C9C2D815F5F3}" sibTransId="{DF3A7E5D-84CE-AA45-8696-DE6D971FD753}"/>
    <dgm:cxn modelId="{3A7C9E75-46FA-E84D-8E16-330A8412443D}" type="presOf" srcId="{1FB68C14-DB41-9C4C-B36F-A99CF28E9CF9}" destId="{A334AC57-3F5A-F140-BD07-B9A1D82CD8A7}" srcOrd="0" destOrd="0" presId="urn:microsoft.com/office/officeart/2005/8/layout/funnel1"/>
    <dgm:cxn modelId="{553B13BF-556B-8642-81F1-7C562FA114BE}" srcId="{E1FCCD1D-658D-5847-8018-DDF71216ADDE}" destId="{D8C3A7DB-7FF2-4846-9FA6-8E338B5E8BC8}" srcOrd="3" destOrd="0" parTransId="{E6AF817E-9354-A24D-A243-7BF1DC564169}" sibTransId="{A896B817-8D6B-2544-90AA-03243E2F00D4}"/>
    <dgm:cxn modelId="{F88BCFFA-3C57-734D-A637-6104BD8719EF}" type="presOf" srcId="{B89E02EE-4552-5F4F-BCB3-B4FCFA821634}" destId="{0E548FD5-9143-BC4D-B6D5-91D421CAB205}" srcOrd="0" destOrd="0" presId="urn:microsoft.com/office/officeart/2005/8/layout/funnel1"/>
    <dgm:cxn modelId="{0AA8CDDC-0AB4-6749-9AAA-A972E175699C}" srcId="{E1FCCD1D-658D-5847-8018-DDF71216ADDE}" destId="{90EBC48B-8A18-3C46-9D92-5C7CE8AB92F8}" srcOrd="0" destOrd="0" parTransId="{7BDECA07-E4DD-E840-84BE-93E6ABBA6755}" sibTransId="{35B93C51-3CA4-3142-AFA8-0DC3DD559B08}"/>
    <dgm:cxn modelId="{BC821C7F-8A53-CC45-BA8F-A0EF015A72AC}" type="presParOf" srcId="{B325DDCF-E3BF-6348-942B-7FE4E4759EFA}" destId="{D229CDFA-7A6A-314B-AF7B-43EEB9CAD3D4}" srcOrd="0" destOrd="0" presId="urn:microsoft.com/office/officeart/2005/8/layout/funnel1"/>
    <dgm:cxn modelId="{AF71EAF4-3BF6-754B-9989-041C0D288640}" type="presParOf" srcId="{B325DDCF-E3BF-6348-942B-7FE4E4759EFA}" destId="{5FB402A9-C660-BF4A-A3AD-1437EDB332E1}" srcOrd="1" destOrd="0" presId="urn:microsoft.com/office/officeart/2005/8/layout/funnel1"/>
    <dgm:cxn modelId="{282EB519-7756-A34B-8801-C97C024B5D01}" type="presParOf" srcId="{B325DDCF-E3BF-6348-942B-7FE4E4759EFA}" destId="{F7142058-D193-2648-A5E0-D78950AD4D15}" srcOrd="2" destOrd="0" presId="urn:microsoft.com/office/officeart/2005/8/layout/funnel1"/>
    <dgm:cxn modelId="{662D5973-DB45-C74B-9406-43C3FDFEB98B}" type="presParOf" srcId="{B325DDCF-E3BF-6348-942B-7FE4E4759EFA}" destId="{A334AC57-3F5A-F140-BD07-B9A1D82CD8A7}" srcOrd="3" destOrd="0" presId="urn:microsoft.com/office/officeart/2005/8/layout/funnel1"/>
    <dgm:cxn modelId="{F6E10048-D608-2F40-90DA-CC18CEB148BC}" type="presParOf" srcId="{B325DDCF-E3BF-6348-942B-7FE4E4759EFA}" destId="{0E548FD5-9143-BC4D-B6D5-91D421CAB205}" srcOrd="4" destOrd="0" presId="urn:microsoft.com/office/officeart/2005/8/layout/funnel1"/>
    <dgm:cxn modelId="{AD4AB0D3-4306-774B-8782-BF0BDC98B154}" type="presParOf" srcId="{B325DDCF-E3BF-6348-942B-7FE4E4759EFA}" destId="{25187AEF-6C4B-CC4F-8F9C-122BD109F08C}" srcOrd="5" destOrd="0" presId="urn:microsoft.com/office/officeart/2005/8/layout/funnel1"/>
    <dgm:cxn modelId="{5404D287-735D-F34E-8E50-356833D7CE3C}" type="presParOf" srcId="{B325DDCF-E3BF-6348-942B-7FE4E4759EFA}" destId="{5ECB088A-C387-A54D-B09E-7B84F1D175E3}" srcOrd="6" destOrd="0" presId="urn:microsoft.com/office/officeart/2005/8/layout/funnel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B82CBC35-4B7E-DE43-BA7D-F5575F28A104}" type="doc">
      <dgm:prSet loTypeId="urn:microsoft.com/office/officeart/2005/8/layout/chevron1" loCatId="" qsTypeId="urn:microsoft.com/office/officeart/2005/8/quickstyle/simple5" qsCatId="simple" csTypeId="urn:microsoft.com/office/officeart/2005/8/colors/colorful3" csCatId="colorful" phldr="1"/>
      <dgm:spPr/>
    </dgm:pt>
    <dgm:pt modelId="{AC2E69D2-29F0-DE47-8591-CB85704B48C8}">
      <dgm:prSet phldrT="[Text]" custT="1"/>
      <dgm:spPr/>
      <dgm:t>
        <a:bodyPr lIns="0" tIns="27432"/>
        <a:lstStyle/>
        <a:p>
          <a:pPr>
            <a:spcAft>
              <a:spcPts val="0"/>
            </a:spcAft>
          </a:pPr>
          <a:r>
            <a:rPr lang="en-US" sz="1800" dirty="0" smtClean="0">
              <a:solidFill>
                <a:srgbClr val="000000"/>
              </a:solidFill>
            </a:rPr>
            <a:t>Measurement</a:t>
          </a:r>
        </a:p>
        <a:p>
          <a:pPr>
            <a:spcAft>
              <a:spcPct val="35000"/>
            </a:spcAft>
          </a:pPr>
          <a:r>
            <a:rPr lang="en-US" sz="1800" dirty="0" smtClean="0">
              <a:solidFill>
                <a:srgbClr val="000000"/>
              </a:solidFill>
            </a:rPr>
            <a:t>and Analysis</a:t>
          </a:r>
          <a:endParaRPr lang="en-US" sz="1800" dirty="0">
            <a:solidFill>
              <a:srgbClr val="000000"/>
            </a:solidFill>
          </a:endParaRPr>
        </a:p>
      </dgm:t>
    </dgm:pt>
    <dgm:pt modelId="{03A36549-CDB3-8543-BA17-7952489BEA8D}" type="parTrans" cxnId="{67BEC36C-DADB-CF41-882D-0D034EFAF2B8}">
      <dgm:prSet/>
      <dgm:spPr/>
      <dgm:t>
        <a:bodyPr/>
        <a:lstStyle/>
        <a:p>
          <a:endParaRPr lang="en-US"/>
        </a:p>
      </dgm:t>
    </dgm:pt>
    <dgm:pt modelId="{0F9746C3-2A40-044D-AF4E-C0D7DB07ACE2}" type="sibTrans" cxnId="{67BEC36C-DADB-CF41-882D-0D034EFAF2B8}">
      <dgm:prSet/>
      <dgm:spPr/>
      <dgm:t>
        <a:bodyPr/>
        <a:lstStyle/>
        <a:p>
          <a:endParaRPr lang="en-US"/>
        </a:p>
      </dgm:t>
    </dgm:pt>
    <dgm:pt modelId="{3ADC4431-C922-4D4B-B463-7D72E6454B22}">
      <dgm:prSet phldrT="[Text]" custT="1"/>
      <dgm:spPr/>
      <dgm:t>
        <a:bodyPr/>
        <a:lstStyle/>
        <a:p>
          <a:r>
            <a:rPr lang="en-US" sz="1800" smtClean="0">
              <a:solidFill>
                <a:srgbClr val="000000"/>
              </a:solidFill>
            </a:rPr>
            <a:t>Modeling</a:t>
          </a:r>
          <a:endParaRPr lang="en-US" sz="1800" dirty="0">
            <a:solidFill>
              <a:srgbClr val="000000"/>
            </a:solidFill>
          </a:endParaRPr>
        </a:p>
      </dgm:t>
    </dgm:pt>
    <dgm:pt modelId="{8A659A4D-E6D1-AE45-B482-8C093FF142BD}" type="parTrans" cxnId="{C494FE8D-1FE9-7F43-8EDF-1E8B851B3B1D}">
      <dgm:prSet/>
      <dgm:spPr/>
      <dgm:t>
        <a:bodyPr/>
        <a:lstStyle/>
        <a:p>
          <a:endParaRPr lang="en-US"/>
        </a:p>
      </dgm:t>
    </dgm:pt>
    <dgm:pt modelId="{AA3424DB-7AD7-6249-8749-3158918D433F}" type="sibTrans" cxnId="{C494FE8D-1FE9-7F43-8EDF-1E8B851B3B1D}">
      <dgm:prSet/>
      <dgm:spPr/>
      <dgm:t>
        <a:bodyPr/>
        <a:lstStyle/>
        <a:p>
          <a:endParaRPr lang="en-US"/>
        </a:p>
      </dgm:t>
    </dgm:pt>
    <dgm:pt modelId="{9520A877-817D-FF42-B963-DB882B7037CC}">
      <dgm:prSet phldrT="[Text]" custT="1"/>
      <dgm:spPr/>
      <dgm:t>
        <a:bodyPr/>
        <a:lstStyle/>
        <a:p>
          <a:r>
            <a:rPr lang="en-US" sz="1800" smtClean="0">
              <a:solidFill>
                <a:srgbClr val="000000"/>
              </a:solidFill>
            </a:rPr>
            <a:t>Autotuning</a:t>
          </a:r>
          <a:endParaRPr lang="en-US" sz="1800" dirty="0">
            <a:solidFill>
              <a:srgbClr val="000000"/>
            </a:solidFill>
          </a:endParaRPr>
        </a:p>
      </dgm:t>
    </dgm:pt>
    <dgm:pt modelId="{791B549B-2BBE-624D-9BCB-6A77CED4B1B4}" type="parTrans" cxnId="{46284337-0149-B24D-A7A2-164F50055B12}">
      <dgm:prSet/>
      <dgm:spPr/>
      <dgm:t>
        <a:bodyPr/>
        <a:lstStyle/>
        <a:p>
          <a:endParaRPr lang="en-US"/>
        </a:p>
      </dgm:t>
    </dgm:pt>
    <dgm:pt modelId="{895793FC-5EE2-8A43-8E2C-127CD976F42E}" type="sibTrans" cxnId="{46284337-0149-B24D-A7A2-164F50055B12}">
      <dgm:prSet/>
      <dgm:spPr/>
      <dgm:t>
        <a:bodyPr/>
        <a:lstStyle/>
        <a:p>
          <a:endParaRPr lang="en-US"/>
        </a:p>
      </dgm:t>
    </dgm:pt>
    <dgm:pt modelId="{D1A5CCA4-2424-4C4B-AB9E-C98F062E5055}" type="pres">
      <dgm:prSet presAssocID="{B82CBC35-4B7E-DE43-BA7D-F5575F28A104}" presName="Name0" presStyleCnt="0">
        <dgm:presLayoutVars>
          <dgm:dir/>
          <dgm:animLvl val="lvl"/>
          <dgm:resizeHandles val="exact"/>
        </dgm:presLayoutVars>
      </dgm:prSet>
      <dgm:spPr/>
    </dgm:pt>
    <dgm:pt modelId="{222FB00F-1588-8643-A528-F6F70A22F4D4}" type="pres">
      <dgm:prSet presAssocID="{AC2E69D2-29F0-DE47-8591-CB85704B48C8}" presName="parTxOnly" presStyleLbl="node1" presStyleIdx="0" presStyleCnt="3" custLinFactNeighborX="-619" custLinFactNeighborY="821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263720D-250A-4844-B762-EEE6E1D0C5F6}" type="pres">
      <dgm:prSet presAssocID="{0F9746C3-2A40-044D-AF4E-C0D7DB07ACE2}" presName="parTxOnlySpace" presStyleCnt="0"/>
      <dgm:spPr/>
    </dgm:pt>
    <dgm:pt modelId="{08EDB686-9422-E54B-8BE5-BFAA31F895BA}" type="pres">
      <dgm:prSet presAssocID="{3ADC4431-C922-4D4B-B463-7D72E6454B22}" presName="parTxOnly" presStyleLbl="node1" presStyleIdx="1" presStyleCnt="3" custScaleX="87939">
        <dgm:presLayoutVars>
          <dgm:chMax val="0"/>
          <dgm:chPref val="0"/>
          <dgm:bulletEnabled val="1"/>
        </dgm:presLayoutVars>
      </dgm:prSet>
      <dgm:spPr/>
    </dgm:pt>
    <dgm:pt modelId="{221484D1-C810-2349-9B94-396A25E0A1CA}" type="pres">
      <dgm:prSet presAssocID="{AA3424DB-7AD7-6249-8749-3158918D433F}" presName="parTxOnlySpace" presStyleCnt="0"/>
      <dgm:spPr/>
    </dgm:pt>
    <dgm:pt modelId="{78CF1AE2-81F4-0640-9126-B2AD88C7EA38}" type="pres">
      <dgm:prSet presAssocID="{9520A877-817D-FF42-B963-DB882B7037CC}" presName="parTxOnly" presStyleLbl="node1" presStyleIdx="2" presStyleCnt="3" custScaleX="96302">
        <dgm:presLayoutVars>
          <dgm:chMax val="0"/>
          <dgm:chPref val="0"/>
          <dgm:bulletEnabled val="1"/>
        </dgm:presLayoutVars>
      </dgm:prSet>
      <dgm:spPr/>
    </dgm:pt>
  </dgm:ptLst>
  <dgm:cxnLst>
    <dgm:cxn modelId="{459F9181-AA08-2E4F-BA15-565E6A971D72}" type="presOf" srcId="{9520A877-817D-FF42-B963-DB882B7037CC}" destId="{78CF1AE2-81F4-0640-9126-B2AD88C7EA38}" srcOrd="0" destOrd="0" presId="urn:microsoft.com/office/officeart/2005/8/layout/chevron1"/>
    <dgm:cxn modelId="{2B723458-205A-CA4A-83E5-17DDF97BAE9E}" type="presOf" srcId="{B82CBC35-4B7E-DE43-BA7D-F5575F28A104}" destId="{D1A5CCA4-2424-4C4B-AB9E-C98F062E5055}" srcOrd="0" destOrd="0" presId="urn:microsoft.com/office/officeart/2005/8/layout/chevron1"/>
    <dgm:cxn modelId="{0456F89B-3D2F-B24E-8FB5-8639D115FC5B}" type="presOf" srcId="{3ADC4431-C922-4D4B-B463-7D72E6454B22}" destId="{08EDB686-9422-E54B-8BE5-BFAA31F895BA}" srcOrd="0" destOrd="0" presId="urn:microsoft.com/office/officeart/2005/8/layout/chevron1"/>
    <dgm:cxn modelId="{5C8F6EBE-DE92-7246-B654-05845756E4CD}" type="presOf" srcId="{AC2E69D2-29F0-DE47-8591-CB85704B48C8}" destId="{222FB00F-1588-8643-A528-F6F70A22F4D4}" srcOrd="0" destOrd="0" presId="urn:microsoft.com/office/officeart/2005/8/layout/chevron1"/>
    <dgm:cxn modelId="{C494FE8D-1FE9-7F43-8EDF-1E8B851B3B1D}" srcId="{B82CBC35-4B7E-DE43-BA7D-F5575F28A104}" destId="{3ADC4431-C922-4D4B-B463-7D72E6454B22}" srcOrd="1" destOrd="0" parTransId="{8A659A4D-E6D1-AE45-B482-8C093FF142BD}" sibTransId="{AA3424DB-7AD7-6249-8749-3158918D433F}"/>
    <dgm:cxn modelId="{46284337-0149-B24D-A7A2-164F50055B12}" srcId="{B82CBC35-4B7E-DE43-BA7D-F5575F28A104}" destId="{9520A877-817D-FF42-B963-DB882B7037CC}" srcOrd="2" destOrd="0" parTransId="{791B549B-2BBE-624D-9BCB-6A77CED4B1B4}" sibTransId="{895793FC-5EE2-8A43-8E2C-127CD976F42E}"/>
    <dgm:cxn modelId="{67BEC36C-DADB-CF41-882D-0D034EFAF2B8}" srcId="{B82CBC35-4B7E-DE43-BA7D-F5575F28A104}" destId="{AC2E69D2-29F0-DE47-8591-CB85704B48C8}" srcOrd="0" destOrd="0" parTransId="{03A36549-CDB3-8543-BA17-7952489BEA8D}" sibTransId="{0F9746C3-2A40-044D-AF4E-C0D7DB07ACE2}"/>
    <dgm:cxn modelId="{7907796B-755A-BD4A-BA9E-CE11F83BF6CA}" type="presParOf" srcId="{D1A5CCA4-2424-4C4B-AB9E-C98F062E5055}" destId="{222FB00F-1588-8643-A528-F6F70A22F4D4}" srcOrd="0" destOrd="0" presId="urn:microsoft.com/office/officeart/2005/8/layout/chevron1"/>
    <dgm:cxn modelId="{623E5C59-AFB2-B44D-BAE7-7DC62046663B}" type="presParOf" srcId="{D1A5CCA4-2424-4C4B-AB9E-C98F062E5055}" destId="{E263720D-250A-4844-B762-EEE6E1D0C5F6}" srcOrd="1" destOrd="0" presId="urn:microsoft.com/office/officeart/2005/8/layout/chevron1"/>
    <dgm:cxn modelId="{5E0277FA-3DAC-274E-AC4C-CFF880AC3586}" type="presParOf" srcId="{D1A5CCA4-2424-4C4B-AB9E-C98F062E5055}" destId="{08EDB686-9422-E54B-8BE5-BFAA31F895BA}" srcOrd="2" destOrd="0" presId="urn:microsoft.com/office/officeart/2005/8/layout/chevron1"/>
    <dgm:cxn modelId="{6D1CE8DF-B173-FA4D-88D4-CE15A9CF4140}" type="presParOf" srcId="{D1A5CCA4-2424-4C4B-AB9E-C98F062E5055}" destId="{221484D1-C810-2349-9B94-396A25E0A1CA}" srcOrd="3" destOrd="0" presId="urn:microsoft.com/office/officeart/2005/8/layout/chevron1"/>
    <dgm:cxn modelId="{D81DD87C-6A8F-C248-B91B-17F0E95E5674}" type="presParOf" srcId="{D1A5CCA4-2424-4C4B-AB9E-C98F062E5055}" destId="{78CF1AE2-81F4-0640-9126-B2AD88C7EA38}" srcOrd="4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DF746DF-B992-3841-9BA3-416EC88F58AA}">
      <dsp:nvSpPr>
        <dsp:cNvPr id="0" name=""/>
        <dsp:cNvSpPr/>
      </dsp:nvSpPr>
      <dsp:spPr>
        <a:xfrm>
          <a:off x="1136399" y="68390"/>
          <a:ext cx="4221286" cy="4221286"/>
        </a:xfrm>
        <a:prstGeom prst="circularArrow">
          <a:avLst>
            <a:gd name="adj1" fmla="val 5544"/>
            <a:gd name="adj2" fmla="val 330680"/>
            <a:gd name="adj3" fmla="val 14054924"/>
            <a:gd name="adj4" fmla="val 17218405"/>
            <a:gd name="adj5" fmla="val 5757"/>
          </a:avLst>
        </a:prstGeom>
        <a:solidFill>
          <a:schemeClr val="accent4">
            <a:lumMod val="40000"/>
            <a:lumOff val="60000"/>
          </a:schemeClr>
        </a:solidFill>
        <a:ln>
          <a:noFill/>
        </a:ln>
        <a:effectLst/>
        <a:scene3d>
          <a:camera prst="orthographicFront"/>
          <a:lightRig rig="flat" dir="t"/>
        </a:scene3d>
        <a:sp3d z="-190500" extrusionH="12700" prstMaterial="plastic">
          <a:bevelT w="50800" h="50800"/>
        </a:sp3d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/>
      </dsp:style>
    </dsp:sp>
    <dsp:sp modelId="{765D8B03-07EF-F749-866C-F7BD6A59EF56}">
      <dsp:nvSpPr>
        <dsp:cNvPr id="0" name=""/>
        <dsp:cNvSpPr/>
      </dsp:nvSpPr>
      <dsp:spPr>
        <a:xfrm>
          <a:off x="2380080" y="236151"/>
          <a:ext cx="1733923" cy="567189"/>
        </a:xfrm>
        <a:prstGeom prst="foldedCorner">
          <a:avLst/>
        </a:prstGeom>
        <a:gradFill rotWithShape="1">
          <a:gsLst>
            <a:gs pos="0">
              <a:schemeClr val="accent4">
                <a:tint val="50000"/>
                <a:satMod val="300000"/>
              </a:schemeClr>
            </a:gs>
            <a:gs pos="35000">
              <a:schemeClr val="accent4">
                <a:tint val="37000"/>
                <a:satMod val="300000"/>
              </a:schemeClr>
            </a:gs>
            <a:gs pos="100000">
              <a:schemeClr val="accent4">
                <a:tint val="15000"/>
                <a:satMod val="350000"/>
              </a:schemeClr>
            </a:gs>
          </a:gsLst>
          <a:lin ang="16200000" scaled="1"/>
        </a:gradFill>
        <a:ln w="9525" cap="flat" cmpd="sng" algn="ctr">
          <a:solidFill>
            <a:schemeClr val="accent4">
              <a:shade val="95000"/>
              <a:satMod val="10500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/>
      </dsp:spPr>
      <dsp:style>
        <a:lnRef idx="1">
          <a:schemeClr val="accent4"/>
        </a:lnRef>
        <a:fillRef idx="2">
          <a:schemeClr val="accent4"/>
        </a:fillRef>
        <a:effectRef idx="1">
          <a:schemeClr val="accent4"/>
        </a:effectRef>
        <a:fontRef idx="minor">
          <a:schemeClr val="dk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b="0" kern="1200" dirty="0" smtClean="0">
              <a:solidFill>
                <a:srgbClr val="000000"/>
              </a:solidFill>
            </a:rPr>
            <a:t>Application</a:t>
          </a:r>
          <a:endParaRPr lang="en-US" sz="1800" b="0" kern="1200" dirty="0">
            <a:solidFill>
              <a:srgbClr val="000000"/>
            </a:solidFill>
          </a:endParaRPr>
        </a:p>
      </dsp:txBody>
      <dsp:txXfrm>
        <a:off x="2380080" y="236151"/>
        <a:ext cx="1733923" cy="472656"/>
      </dsp:txXfrm>
    </dsp:sp>
    <dsp:sp modelId="{2194F20B-41DE-2D44-A31C-6BFA4E49C14C}">
      <dsp:nvSpPr>
        <dsp:cNvPr id="0" name=""/>
        <dsp:cNvSpPr/>
      </dsp:nvSpPr>
      <dsp:spPr>
        <a:xfrm>
          <a:off x="4575731" y="2213819"/>
          <a:ext cx="1733923" cy="441728"/>
        </a:xfrm>
        <a:prstGeom prst="roundRect">
          <a:avLst/>
        </a:prstGeom>
        <a:gradFill rotWithShape="0">
          <a:gsLst>
            <a:gs pos="0">
              <a:schemeClr val="accent1">
                <a:shade val="80000"/>
                <a:hueOff val="76562"/>
                <a:satOff val="-1098"/>
                <a:lumOff val="6404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shade val="80000"/>
                <a:hueOff val="76562"/>
                <a:satOff val="-1098"/>
                <a:lumOff val="6404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b="0" kern="1200" dirty="0" smtClean="0">
              <a:solidFill>
                <a:srgbClr val="000000"/>
              </a:solidFill>
            </a:rPr>
            <a:t>Measurement</a:t>
          </a:r>
          <a:endParaRPr lang="en-US" sz="1800" b="0" kern="1200" dirty="0">
            <a:solidFill>
              <a:srgbClr val="000000"/>
            </a:solidFill>
          </a:endParaRPr>
        </a:p>
      </dsp:txBody>
      <dsp:txXfrm>
        <a:off x="4597294" y="2235382"/>
        <a:ext cx="1690797" cy="398602"/>
      </dsp:txXfrm>
    </dsp:sp>
    <dsp:sp modelId="{B261522F-909B-8240-BB02-2626A54369D2}">
      <dsp:nvSpPr>
        <dsp:cNvPr id="0" name=""/>
        <dsp:cNvSpPr/>
      </dsp:nvSpPr>
      <dsp:spPr>
        <a:xfrm>
          <a:off x="3853413" y="3317876"/>
          <a:ext cx="1733923" cy="441728"/>
        </a:xfrm>
        <a:prstGeom prst="roundRect">
          <a:avLst/>
        </a:prstGeom>
        <a:gradFill rotWithShape="0">
          <a:gsLst>
            <a:gs pos="0">
              <a:schemeClr val="accent1">
                <a:shade val="80000"/>
                <a:hueOff val="153123"/>
                <a:satOff val="-2196"/>
                <a:lumOff val="12807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shade val="80000"/>
                <a:hueOff val="153123"/>
                <a:satOff val="-2196"/>
                <a:lumOff val="12807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>
              <a:solidFill>
                <a:srgbClr val="000000"/>
              </a:solidFill>
            </a:rPr>
            <a:t>Analysis	</a:t>
          </a:r>
          <a:endParaRPr lang="en-US" sz="1800" kern="1200" dirty="0">
            <a:solidFill>
              <a:srgbClr val="000000"/>
            </a:solidFill>
          </a:endParaRPr>
        </a:p>
      </dsp:txBody>
      <dsp:txXfrm>
        <a:off x="3874976" y="3339439"/>
        <a:ext cx="1690797" cy="398602"/>
      </dsp:txXfrm>
    </dsp:sp>
    <dsp:sp modelId="{0DDCEAC9-6DB4-9849-91FE-3D0A289151A0}">
      <dsp:nvSpPr>
        <dsp:cNvPr id="0" name=""/>
        <dsp:cNvSpPr/>
      </dsp:nvSpPr>
      <dsp:spPr>
        <a:xfrm>
          <a:off x="1105188" y="3328184"/>
          <a:ext cx="1733923" cy="441728"/>
        </a:xfrm>
        <a:prstGeom prst="roundRect">
          <a:avLst/>
        </a:prstGeom>
        <a:gradFill rotWithShape="0">
          <a:gsLst>
            <a:gs pos="0">
              <a:schemeClr val="accent1">
                <a:shade val="80000"/>
                <a:hueOff val="229685"/>
                <a:satOff val="-3294"/>
                <a:lumOff val="19211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shade val="80000"/>
                <a:hueOff val="229685"/>
                <a:satOff val="-3294"/>
                <a:lumOff val="19211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>
              <a:solidFill>
                <a:srgbClr val="000000"/>
              </a:solidFill>
            </a:rPr>
            <a:t>Modeling</a:t>
          </a:r>
          <a:endParaRPr lang="en-US" sz="1800" kern="1200" dirty="0">
            <a:solidFill>
              <a:srgbClr val="000000"/>
            </a:solidFill>
          </a:endParaRPr>
        </a:p>
      </dsp:txBody>
      <dsp:txXfrm>
        <a:off x="1126751" y="3349747"/>
        <a:ext cx="1690797" cy="398602"/>
      </dsp:txXfrm>
    </dsp:sp>
    <dsp:sp modelId="{FF6414F7-45B2-374E-B07D-D99C05CFC348}">
      <dsp:nvSpPr>
        <dsp:cNvPr id="0" name=""/>
        <dsp:cNvSpPr/>
      </dsp:nvSpPr>
      <dsp:spPr>
        <a:xfrm>
          <a:off x="4" y="2184130"/>
          <a:ext cx="1733923" cy="441728"/>
        </a:xfrm>
        <a:prstGeom prst="roundRect">
          <a:avLst/>
        </a:prstGeom>
        <a:gradFill rotWithShape="0">
          <a:gsLst>
            <a:gs pos="0">
              <a:schemeClr val="accent1">
                <a:shade val="80000"/>
                <a:hueOff val="306247"/>
                <a:satOff val="-4392"/>
                <a:lumOff val="25615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shade val="80000"/>
                <a:hueOff val="306247"/>
                <a:satOff val="-4392"/>
                <a:lumOff val="25615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>
              <a:solidFill>
                <a:srgbClr val="000000"/>
              </a:solidFill>
            </a:rPr>
            <a:t>Autotuning</a:t>
          </a:r>
          <a:endParaRPr lang="en-US" sz="1800" kern="1200" dirty="0">
            <a:solidFill>
              <a:srgbClr val="000000"/>
            </a:solidFill>
          </a:endParaRPr>
        </a:p>
      </dsp:txBody>
      <dsp:txXfrm>
        <a:off x="21567" y="2205693"/>
        <a:ext cx="1690797" cy="39860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229CDFA-7A6A-314B-AF7B-43EEB9CAD3D4}">
      <dsp:nvSpPr>
        <dsp:cNvPr id="0" name=""/>
        <dsp:cNvSpPr/>
      </dsp:nvSpPr>
      <dsp:spPr>
        <a:xfrm>
          <a:off x="864665" y="1072556"/>
          <a:ext cx="3043083" cy="781278"/>
        </a:xfrm>
        <a:prstGeom prst="ellipse">
          <a:avLst/>
        </a:prstGeom>
        <a:solidFill>
          <a:schemeClr val="accent1">
            <a:tint val="50000"/>
            <a:alpha val="4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flat" dir="t"/>
        </a:scene3d>
        <a:sp3d z="-190500" extrusionH="12700" prstMaterial="matte"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FB402A9-C660-BF4A-A3AD-1437EDB332E1}">
      <dsp:nvSpPr>
        <dsp:cNvPr id="0" name=""/>
        <dsp:cNvSpPr/>
      </dsp:nvSpPr>
      <dsp:spPr>
        <a:xfrm>
          <a:off x="2185998" y="2776770"/>
          <a:ext cx="439518" cy="1557828"/>
        </a:xfrm>
        <a:prstGeom prst="downArrow">
          <a:avLst/>
        </a:prstGeom>
        <a:solidFill>
          <a:schemeClr val="tx2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190500"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1">
          <a:scrgbClr r="0" g="0" b="0"/>
        </a:fillRef>
        <a:effectRef idx="3">
          <a:scrgbClr r="0" g="0" b="0"/>
        </a:effectRef>
        <a:fontRef idx="minor">
          <a:schemeClr val="lt1"/>
        </a:fontRef>
      </dsp:style>
    </dsp:sp>
    <dsp:sp modelId="{F7142058-D193-2648-A5E0-D78950AD4D15}">
      <dsp:nvSpPr>
        <dsp:cNvPr id="0" name=""/>
        <dsp:cNvSpPr/>
      </dsp:nvSpPr>
      <dsp:spPr>
        <a:xfrm>
          <a:off x="1570633" y="4398411"/>
          <a:ext cx="1746493" cy="904202"/>
        </a:xfrm>
        <a:prstGeom prst="roundRect">
          <a:avLst/>
        </a:prstGeom>
        <a:gradFill rotWithShape="1">
          <a:gsLst>
            <a:gs pos="0">
              <a:schemeClr val="accent2">
                <a:tint val="100000"/>
                <a:shade val="100000"/>
                <a:satMod val="130000"/>
              </a:schemeClr>
            </a:gs>
            <a:gs pos="100000">
              <a:schemeClr val="accent2"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hemeClr val="accent2"/>
        </a:lnRef>
        <a:fillRef idx="3">
          <a:schemeClr val="accent2"/>
        </a:fillRef>
        <a:effectRef idx="3">
          <a:schemeClr val="accent2"/>
        </a:effectRef>
        <a:fontRef idx="minor">
          <a:schemeClr val="lt1"/>
        </a:fontRef>
      </dsp:style>
      <dsp:txBody>
        <a:bodyPr spcFirstLastPara="0" vert="horz" wrap="square" lIns="128016" tIns="128016" rIns="128016" bIns="128016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/>
            <a:t>Multi-Objective Optimization</a:t>
          </a:r>
          <a:endParaRPr lang="en-US" sz="1800" kern="1200" dirty="0"/>
        </a:p>
      </dsp:txBody>
      <dsp:txXfrm>
        <a:off x="1614773" y="4442551"/>
        <a:ext cx="1658213" cy="815922"/>
      </dsp:txXfrm>
    </dsp:sp>
    <dsp:sp modelId="{A334AC57-3F5A-F140-BD07-B9A1D82CD8A7}">
      <dsp:nvSpPr>
        <dsp:cNvPr id="0" name=""/>
        <dsp:cNvSpPr/>
      </dsp:nvSpPr>
      <dsp:spPr>
        <a:xfrm>
          <a:off x="1719156" y="1152167"/>
          <a:ext cx="1876204" cy="825666"/>
        </a:xfrm>
        <a:prstGeom prst="pentagon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1600" b="1" i="0" kern="1200" dirty="0" smtClean="0">
              <a:solidFill>
                <a:srgbClr val="000000"/>
              </a:solidFill>
            </a:rPr>
            <a:t>Performance</a:t>
          </a:r>
          <a:endParaRPr lang="en-US" sz="1600" b="1" i="0" kern="1200" dirty="0">
            <a:solidFill>
              <a:srgbClr val="000000"/>
            </a:solidFill>
          </a:endParaRPr>
        </a:p>
      </dsp:txBody>
      <dsp:txXfrm>
        <a:off x="2077480" y="1347080"/>
        <a:ext cx="1159556" cy="630751"/>
      </dsp:txXfrm>
    </dsp:sp>
    <dsp:sp modelId="{0E548FD5-9143-BC4D-B6D5-91D421CAB205}">
      <dsp:nvSpPr>
        <dsp:cNvPr id="0" name=""/>
        <dsp:cNvSpPr/>
      </dsp:nvSpPr>
      <dsp:spPr>
        <a:xfrm>
          <a:off x="1147422" y="1441318"/>
          <a:ext cx="891118" cy="649279"/>
        </a:xfrm>
        <a:prstGeom prst="ellipse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1600" b="1" kern="1200" dirty="0" smtClean="0">
              <a:solidFill>
                <a:srgbClr val="000000"/>
              </a:solidFill>
            </a:rPr>
            <a:t>Energy</a:t>
          </a:r>
          <a:endParaRPr lang="en-US" sz="1600" b="1" kern="1200" dirty="0">
            <a:solidFill>
              <a:srgbClr val="000000"/>
            </a:solidFill>
          </a:endParaRPr>
        </a:p>
      </dsp:txBody>
      <dsp:txXfrm>
        <a:off x="1277923" y="1536403"/>
        <a:ext cx="630116" cy="459109"/>
      </dsp:txXfrm>
    </dsp:sp>
    <dsp:sp modelId="{25187AEF-6C4B-CC4F-8F9C-122BD109F08C}">
      <dsp:nvSpPr>
        <dsp:cNvPr id="0" name=""/>
        <dsp:cNvSpPr/>
      </dsp:nvSpPr>
      <dsp:spPr>
        <a:xfrm>
          <a:off x="1776562" y="2078174"/>
          <a:ext cx="1282939" cy="391780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b="1" kern="1200" dirty="0" smtClean="0">
              <a:solidFill>
                <a:srgbClr val="000000"/>
              </a:solidFill>
            </a:rPr>
            <a:t>Resilience</a:t>
          </a:r>
          <a:endParaRPr lang="en-US" sz="1600" b="1" kern="1200" dirty="0">
            <a:solidFill>
              <a:srgbClr val="000000"/>
            </a:solidFill>
          </a:endParaRPr>
        </a:p>
      </dsp:txBody>
      <dsp:txXfrm>
        <a:off x="1795687" y="2097299"/>
        <a:ext cx="1244689" cy="353530"/>
      </dsp:txXfrm>
    </dsp:sp>
    <dsp:sp modelId="{5ECB088A-C387-A54D-B09E-7B84F1D175E3}">
      <dsp:nvSpPr>
        <dsp:cNvPr id="0" name=""/>
        <dsp:cNvSpPr/>
      </dsp:nvSpPr>
      <dsp:spPr>
        <a:xfrm>
          <a:off x="780163" y="975130"/>
          <a:ext cx="3205197" cy="1903117"/>
        </a:xfrm>
        <a:prstGeom prst="funnel">
          <a:avLst/>
        </a:prstGeom>
        <a:solidFill>
          <a:schemeClr val="lt1">
            <a:alpha val="4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22FB00F-1588-8643-A528-F6F70A22F4D4}">
      <dsp:nvSpPr>
        <dsp:cNvPr id="0" name=""/>
        <dsp:cNvSpPr/>
      </dsp:nvSpPr>
      <dsp:spPr>
        <a:xfrm>
          <a:off x="0" y="375475"/>
          <a:ext cx="2505079" cy="1002031"/>
        </a:xfrm>
        <a:prstGeom prst="chevr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27432" rIns="24003" bIns="24003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1800" kern="1200" dirty="0" smtClean="0">
              <a:solidFill>
                <a:srgbClr val="000000"/>
              </a:solidFill>
            </a:rPr>
            <a:t>Measurement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>
              <a:solidFill>
                <a:srgbClr val="000000"/>
              </a:solidFill>
            </a:rPr>
            <a:t>and Analysis</a:t>
          </a:r>
          <a:endParaRPr lang="en-US" sz="1800" kern="1200" dirty="0">
            <a:solidFill>
              <a:srgbClr val="000000"/>
            </a:solidFill>
          </a:endParaRPr>
        </a:p>
      </dsp:txBody>
      <dsp:txXfrm>
        <a:off x="501016" y="375475"/>
        <a:ext cx="1503048" cy="1002031"/>
      </dsp:txXfrm>
    </dsp:sp>
    <dsp:sp modelId="{08EDB686-9422-E54B-8BE5-BFAA31F895BA}">
      <dsp:nvSpPr>
        <dsp:cNvPr id="0" name=""/>
        <dsp:cNvSpPr/>
      </dsp:nvSpPr>
      <dsp:spPr>
        <a:xfrm>
          <a:off x="2254785" y="367249"/>
          <a:ext cx="2202941" cy="1002031"/>
        </a:xfrm>
        <a:prstGeom prst="chevron">
          <a:avLst/>
        </a:prstGeom>
        <a:gradFill rotWithShape="0">
          <a:gsLst>
            <a:gs pos="0">
              <a:schemeClr val="accent3">
                <a:hueOff val="5625133"/>
                <a:satOff val="-8440"/>
                <a:lumOff val="-1373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3">
                <a:hueOff val="5625133"/>
                <a:satOff val="-8440"/>
                <a:lumOff val="-1373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2009" tIns="24003" rIns="24003" bIns="24003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smtClean="0">
              <a:solidFill>
                <a:srgbClr val="000000"/>
              </a:solidFill>
            </a:rPr>
            <a:t>Modeling</a:t>
          </a:r>
          <a:endParaRPr lang="en-US" sz="1800" kern="1200" dirty="0">
            <a:solidFill>
              <a:srgbClr val="000000"/>
            </a:solidFill>
          </a:endParaRPr>
        </a:p>
      </dsp:txBody>
      <dsp:txXfrm>
        <a:off x="2755801" y="367249"/>
        <a:ext cx="1200910" cy="1002031"/>
      </dsp:txXfrm>
    </dsp:sp>
    <dsp:sp modelId="{78CF1AE2-81F4-0640-9126-B2AD88C7EA38}">
      <dsp:nvSpPr>
        <dsp:cNvPr id="0" name=""/>
        <dsp:cNvSpPr/>
      </dsp:nvSpPr>
      <dsp:spPr>
        <a:xfrm>
          <a:off x="4207218" y="367249"/>
          <a:ext cx="2412441" cy="1002031"/>
        </a:xfrm>
        <a:prstGeom prst="chevron">
          <a:avLst/>
        </a:prstGeom>
        <a:gradFill rotWithShape="0">
          <a:gsLst>
            <a:gs pos="0">
              <a:schemeClr val="accent3">
                <a:hueOff val="11250266"/>
                <a:satOff val="-16880"/>
                <a:lumOff val="-2745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3">
                <a:hueOff val="11250266"/>
                <a:satOff val="-16880"/>
                <a:lumOff val="-2745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2009" tIns="24003" rIns="24003" bIns="24003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smtClean="0">
              <a:solidFill>
                <a:srgbClr val="000000"/>
              </a:solidFill>
            </a:rPr>
            <a:t>Autotuning</a:t>
          </a:r>
          <a:endParaRPr lang="en-US" sz="1800" kern="1200" dirty="0">
            <a:solidFill>
              <a:srgbClr val="000000"/>
            </a:solidFill>
          </a:endParaRPr>
        </a:p>
      </dsp:txBody>
      <dsp:txXfrm>
        <a:off x="4708234" y="367249"/>
        <a:ext cx="1410410" cy="100203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3">
  <dgm:title val=""/>
  <dgm:desc val=""/>
  <dgm:catLst>
    <dgm:cat type="cycle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axis="ch" ptType="node" func="cnt" op="equ" val="2">
        <dgm:alg type="composite">
          <dgm:param type="ar" val="0.9"/>
        </dgm:alg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  <dgm:constr type="ctrX" for="ch" forName="node1" refType="w" fact="0.5"/>
          <dgm:constr type="t" for="ch" forName="node1"/>
          <dgm:constr type="w" for="ch" forName="node1" refType="w" fact="0.8"/>
          <dgm:constr type="h" for="ch" forName="node1" refType="w" refFor="ch" refForName="node1" fact="0.5"/>
          <dgm:constr type="ctrX" for="ch" forName="sibTrans" refType="w" fact="0.5"/>
          <dgm:constr type="t" for="ch" forName="sibTrans"/>
          <dgm:constr type="w" for="ch" forName="sibTrans" refType="w" fact="0.8"/>
          <dgm:constr type="h" for="ch" forName="sibTrans" refType="w" refFor="ch" refForName="node1" fact="0.5"/>
          <dgm:constr type="userA" for="ch" forName="sibTrans" refType="w" fact="1.07"/>
          <dgm:constr type="ctrX" for="ch" forName="node2" refType="w" fact="0.5"/>
          <dgm:constr type="b" for="ch" forName="node2" refType="h"/>
          <dgm:constr type="w" for="ch" forName="node2" refType="w" fact="0.8"/>
          <dgm:constr type="h" for="ch" forName="node2" refType="w" refFor="ch" refForName="node1" fact="0.5"/>
          <dgm:constr type="l" for="ch" forName="sp1"/>
          <dgm:constr type="t" for="ch" forName="sp1" refType="h" fact="0.5"/>
          <dgm:constr type="w" for="ch" forName="sp1" val="1"/>
          <dgm:constr type="h" for="ch" forName="sp1" val="1"/>
          <dgm:constr type="r" for="ch" forName="sp2" refType="w"/>
          <dgm:constr type="t" for="ch" forName="sp2" refType="h" fact="0.5"/>
          <dgm:constr type="w" for="ch" forName="sp2" val="1"/>
          <dgm:constr type="h" for="ch" forName="sp2" val="1"/>
        </dgm:constrLst>
        <dgm:ruleLst/>
      </dgm:if>
      <dgm:else name="Name3">
        <dgm:alg type="composite"/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</dgm:constrLst>
        <dgm:ruleLst/>
      </dgm:else>
    </dgm:choose>
    <dgm:choose name="Name4">
      <dgm:if name="Name5" axis="ch" ptType="node" func="cnt" op="equ" val="2">
        <dgm:layoutNode name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ibTrans" styleLbl="bgShp">
          <dgm:choose name="Name6">
            <dgm:if name="Name7" func="var" arg="dir" op="equ" val="norm">
              <dgm:alg type="conn">
                <dgm:param type="connRout" val="longCurve"/>
                <dgm:param type="begPts" val="midR"/>
                <dgm:param type="endPts" val="midL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 fact="-1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if>
            <dgm:else name="Name8">
              <dgm:alg type="conn">
                <dgm:param type="connRout" val="longCurve"/>
                <dgm:param type="begPts" val="midL"/>
                <dgm:param type="endPts" val="midR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else>
          </dgm:choose>
          <dgm:ruleLst/>
        </dgm:layoutNode>
        <dgm:layoutNode name="node2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p1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p2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if>
      <dgm:else name="Name9">
        <dgm:layoutNode name="cycle">
          <dgm:choose name="Name10">
            <dgm:if name="Name11" func="var" arg="dir" op="equ" val="norm">
              <dgm:alg type="cycle">
                <dgm:param type="stAng" val="0"/>
                <dgm:param type="spanAng" val="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 fact="-1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if>
            <dgm:else name="Name12">
              <dgm:alg type="cycle">
                <dgm:param type="stAng" val="0"/>
                <dgm:param type="spanAng" val="-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else>
          </dgm:choose>
          <dgm:ruleLst/>
          <dgm:forEach name="nodesFirstNodeForEach" axis="ch" ptType="node" cnt="1">
            <dgm:layoutNode name="nodeFirstNode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forEach name="sibTransForEach" axis="followSib" ptType="sibTrans" cnt="1">
              <dgm:layoutNode name="sibTransFirstNode" styleLbl="bgShp">
                <dgm:choose name="Name13">
                  <dgm:if name="Name14" func="var" arg="dir" op="equ" val="norm">
                    <dgm:alg type="conn">
                      <dgm:param type="connRout" val="longCurve"/>
                      <dgm:param type="begPts" val="midR"/>
                      <dgm:param type="endPts" val="midL"/>
                      <dgm:param type="dstNode" val="nodeFirstNode"/>
                    </dgm:alg>
                  </dgm:if>
                  <dgm:else name="Name15">
                    <dgm:alg type="conn">
                      <dgm:param type="connRout" val="longCurve"/>
                      <dgm:param type="begPts" val="midL"/>
                      <dgm:param type="endPts" val="midR"/>
                      <dgm:param type="dstNode" val="nodeFirstNode"/>
                    </dgm:alg>
                  </dgm:else>
                </dgm:choose>
                <dgm:shape xmlns:r="http://schemas.openxmlformats.org/officeDocument/2006/relationships" type="conn" r:blip="" zOrderOff="-2">
                  <dgm:adjLst/>
                </dgm:shape>
                <dgm:presOf axis="self"/>
                <dgm:choose name="Name16">
                  <dgm:if name="Name17" axis="par ch" ptType="doc node" func="cnt" op="equ" val="3">
                    <dgm:constrLst>
                      <dgm:constr type="userA"/>
                      <dgm:constr type="diam" refType="userA" fact="1.01"/>
                      <dgm:constr type="begPad" refType="connDist" fact="-0.2"/>
                      <dgm:constr type="endPad" refType="connDist" fact="0.05"/>
                    </dgm:constrLst>
                  </dgm:if>
                  <dgm:if name="Name18" axis="par ch" ptType="doc node" func="cnt" op="equ" val="4">
                    <dgm:constrLst>
                      <dgm:constr type="userA"/>
                      <dgm:constr type="diam" refType="userA" fact="1.26"/>
                      <dgm:constr type="begPad" refType="connDist" fact="-0.2"/>
                      <dgm:constr type="endPad" refType="connDist" fact="0.05"/>
                    </dgm:constrLst>
                  </dgm:if>
                  <dgm:if name="Name19" axis="par ch" ptType="doc node" func="cnt" op="equ" val="5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if>
                  <dgm:if name="Name20" axis="par ch" ptType="doc node" func="cnt" op="equ" val="6">
                    <dgm:constrLst>
                      <dgm:constr type="userA"/>
                      <dgm:constr type="diam" refType="userA" fact="1.1"/>
                      <dgm:constr type="begPad" refType="connDist" fact="-0.2"/>
                      <dgm:constr type="endPad" refType="connDist" fact="0.05"/>
                    </dgm:constrLst>
                  </dgm:if>
                  <dgm:else name="Name21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else>
                </dgm:choose>
                <dgm:ruleLst/>
              </dgm:layoutNode>
            </dgm:forEach>
          </dgm:forEach>
          <dgm:forEach name="followingNodesForEach" axis="ch" ptType="node" st="2">
            <dgm:layoutNode name="nodeFollowingNodes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forEach>
        </dgm:layoutNode>
      </dgm:else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funnel1">
  <dgm:title val=""/>
  <dgm:desc val=""/>
  <dgm:catLst>
    <dgm:cat type="relationship" pri="2000"/>
    <dgm:cat type="process" pri="2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4"/>
      <dgm:resizeHandles val="exact"/>
    </dgm:varLst>
    <dgm:alg type="composite">
      <dgm:param type="ar" val="1.25"/>
    </dgm:alg>
    <dgm:shape xmlns:r="http://schemas.openxmlformats.org/officeDocument/2006/relationships" r:blip="">
      <dgm:adjLst/>
    </dgm:shape>
    <dgm:presOf/>
    <dgm:choose name="Name1">
      <dgm:if name="Name2" axis="ch" ptType="node" func="cnt" op="equ" val="2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w" for="ch" forName="item1" refType="w" fact="0.35"/>
          <dgm:constr type="h" for="ch" forName="item1" refType="w" fact="0.35"/>
          <dgm:constr type="t" for="ch" forName="item1" refType="h" fact="0.05"/>
          <dgm:constr type="l" for="ch" forName="item1" refType="w" fact="0.125"/>
          <dgm:constr type="primFontSz" for="ch" forName="item1" op="equ" val="65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if>
      <dgm:else name="Name3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primFontSz" for="ch" forName="rectangle" val="65"/>
          <dgm:constr type="w" for="ch" forName="item1" refType="w" fact="0.225"/>
          <dgm:constr type="h" for="ch" forName="item1" refType="w" fact="0.225"/>
          <dgm:constr type="t" for="ch" forName="item1" refType="h" fact="0.336"/>
          <dgm:constr type="l" for="ch" forName="item1" refType="w" fact="0.261"/>
          <dgm:constr type="primFontSz" for="ch" forName="item1" val="65"/>
          <dgm:constr type="w" for="ch" forName="item2" refType="w" fact="0.225"/>
          <dgm:constr type="h" for="ch" forName="item2" refType="w" fact="0.225"/>
          <dgm:constr type="t" for="ch" forName="item2" refType="h" fact="0.125"/>
          <dgm:constr type="l" for="ch" forName="item2" refType="w" fact="0.1"/>
          <dgm:constr type="primFontSz" for="ch" forName="item2" refType="primFontSz" refFor="ch" refForName="item1" op="equ"/>
          <dgm:constr type="w" for="ch" forName="item3" refType="w" fact="0.225"/>
          <dgm:constr type="h" for="ch" forName="item3" refType="w" fact="0.225"/>
          <dgm:constr type="t" for="ch" forName="item3" refType="h" fact="0.057"/>
          <dgm:constr type="l" for="ch" forName="item3" refType="w" fact="0.33"/>
          <dgm:constr type="primFontSz" for="ch" forName="item3" refType="primFontSz" refFor="ch" refForName="item1" op="equ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else>
    </dgm:choose>
    <dgm:ruleLst/>
    <dgm:choose name="Name4">
      <dgm:if name="Name5" axis="ch" ptType="node" func="cnt" op="gte" val="1">
        <dgm:layoutNode name="ellipse" styleLbl="trBgShp">
          <dgm:alg type="sp"/>
          <dgm:shape xmlns:r="http://schemas.openxmlformats.org/officeDocument/2006/relationships" type="ellipse" r:blip="">
            <dgm:adjLst/>
          </dgm:shape>
          <dgm:presOf/>
          <dgm:constrLst/>
          <dgm:ruleLst/>
        </dgm:layoutNode>
        <dgm:layoutNode name="arrow1" styleLbl="fgShp">
          <dgm:alg type="sp"/>
          <dgm:shape xmlns:r="http://schemas.openxmlformats.org/officeDocument/2006/relationships" type="downArrow" r:blip="">
            <dgm:adjLst/>
          </dgm:shape>
          <dgm:presOf/>
          <dgm:constrLst/>
          <dgm:ruleLst/>
        </dgm:layoutNode>
        <dgm:layoutNode name="rectangle" styleLbl="revTx">
          <dgm:varLst>
            <dgm:bulletEnabled val="1"/>
          </dgm:varLst>
          <dgm:alg type="tx">
            <dgm:param type="txAnchorHorzCh" val="ctr"/>
          </dgm:alg>
          <dgm:shape xmlns:r="http://schemas.openxmlformats.org/officeDocument/2006/relationships" type="rect" r:blip="">
            <dgm:adjLst/>
          </dgm:shape>
          <dgm:choose name="Name6">
            <dgm:if name="Name7" axis="ch" ptType="node" func="cnt" op="equ" val="1">
              <dgm:presOf axis="ch desOrSelf" ptType="node node" st="1 1" cnt="1 0"/>
            </dgm:if>
            <dgm:if name="Name8" axis="ch" ptType="node" func="cnt" op="equ" val="2">
              <dgm:presOf axis="ch desOrSelf" ptType="node node" st="2 1" cnt="1 0"/>
            </dgm:if>
            <dgm:if name="Name9" axis="ch" ptType="node" func="cnt" op="equ" val="3">
              <dgm:presOf axis="ch desOrSelf" ptType="node node" st="3 1" cnt="1 0"/>
            </dgm:if>
            <dgm:else name="Name10">
              <dgm:presOf axis="ch desOrSelf" ptType="node node" st="4 1" cnt="1 0"/>
            </dgm:else>
          </dgm:choose>
          <dgm:constrLst/>
          <dgm:ruleLst>
            <dgm:rule type="primFontSz" val="5" fact="NaN" max="NaN"/>
          </dgm:ruleLst>
        </dgm:layoutNode>
        <dgm:forEach name="Name11" axis="ch" ptType="node" st="2" cnt="1">
          <dgm:layoutNode name="item1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2">
              <dgm:if name="Name13" axis="root ch" ptType="all node" func="cnt" op="equ" val="1">
                <dgm:presOf/>
              </dgm:if>
              <dgm:if name="Name14" axis="root ch" ptType="all node" func="cnt" op="equ" val="2">
                <dgm:presOf axis="root ch desOrSelf" ptType="all node node" st="1 1 1" cnt="0 1 0"/>
              </dgm:if>
              <dgm:if name="Name15" axis="root ch" ptType="all node" func="cnt" op="equ" val="3">
                <dgm:presOf axis="root ch desOrSelf" ptType="all node node" st="1 2 1" cnt="0 1 0"/>
              </dgm:if>
              <dgm:else name="Name16">
                <dgm:presOf axis="root ch desOrSelf" ptType="all node node" st="1 3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17" axis="ch" ptType="node" st="3" cnt="1">
          <dgm:layoutNode name="item2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8">
              <dgm:if name="Name19" axis="root ch" ptType="all node" func="cnt" op="equ" val="1">
                <dgm:presOf/>
              </dgm:if>
              <dgm:if name="Name20" axis="root ch" ptType="all node" func="cnt" op="equ" val="2">
                <dgm:presOf/>
              </dgm:if>
              <dgm:if name="Name21" axis="root ch" ptType="all node" func="cnt" op="equ" val="3">
                <dgm:presOf axis="root ch desOrSelf" ptType="all node node" st="1 1 1" cnt="0 1 0"/>
              </dgm:if>
              <dgm:else name="Name22">
                <dgm:presOf axis="root ch desOrSelf" ptType="all node node" st="1 2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23" axis="ch" ptType="node" st="4" cnt="1">
          <dgm:layoutNode name="item3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4">
              <dgm:if name="Name25" axis="root ch" ptType="all node" func="cnt" op="equ" val="1">
                <dgm:presOf/>
              </dgm:if>
              <dgm:if name="Name26" axis="root ch" ptType="all node" func="cnt" op="equ" val="2">
                <dgm:presOf/>
              </dgm:if>
              <dgm:if name="Name27" axis="root ch" ptType="all node" func="cnt" op="equ" val="3">
                <dgm:presOf/>
              </dgm:if>
              <dgm:else name="Name28">
                <dgm:presOf axis="root ch desOrSelf" ptType="all node node" st="1 1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layoutNode name="funnel" styleLbl="trAlignAcc1">
          <dgm:alg type="sp"/>
          <dgm:shape xmlns:r="http://schemas.openxmlformats.org/officeDocument/2006/relationships" type="funnel" r:blip="">
            <dgm:adjLst/>
          </dgm:shape>
          <dgm:presOf/>
          <dgm:constrLst/>
          <dgm:ruleLst/>
        </dgm:layoutNode>
      </dgm:if>
      <dgm:else name="Name29"/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77651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22987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79507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26111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8171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00076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8352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245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52897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2050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510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D1B7D6-0ECD-C54B-ACC1-B4618FA879EA}" type="datetimeFigureOut">
              <a:rPr lang="en-US" smtClean="0"/>
              <a:t>4/28/11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1F2739-8FED-9D47-B61D-C8AF1DF6CD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809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4" Type="http://schemas.openxmlformats.org/officeDocument/2006/relationships/diagramQuickStyle" Target="../diagrams/quickStyle1.xml"/><Relationship Id="rId10" Type="http://schemas.openxmlformats.org/officeDocument/2006/relationships/diagramColors" Target="../diagrams/colors2.xml"/><Relationship Id="rId5" Type="http://schemas.openxmlformats.org/officeDocument/2006/relationships/diagramColors" Target="../diagrams/colors1.xml"/><Relationship Id="rId7" Type="http://schemas.openxmlformats.org/officeDocument/2006/relationships/diagramData" Target="../diagrams/data2.xml"/><Relationship Id="rId11" Type="http://schemas.microsoft.com/office/2007/relationships/diagramDrawing" Target="../diagrams/drawing2.xml"/><Relationship Id="rId1" Type="http://schemas.openxmlformats.org/officeDocument/2006/relationships/slideLayout" Target="../slideLayouts/slideLayout7.xml"/><Relationship Id="rId2" Type="http://schemas.openxmlformats.org/officeDocument/2006/relationships/diagramData" Target="../diagrams/data1.xml"/><Relationship Id="rId9" Type="http://schemas.openxmlformats.org/officeDocument/2006/relationships/diagramQuickStyle" Target="../diagrams/quickStyle2.xml"/><Relationship Id="rId3" Type="http://schemas.openxmlformats.org/officeDocument/2006/relationships/diagramLayout" Target="../diagrams/layout1.xml"/><Relationship Id="rId6" Type="http://schemas.microsoft.com/office/2007/relationships/diagramDrawing" Target="../diagrams/drawing1.xml"/></Relationships>
</file>

<file path=ppt/slides/_rels/slide2.xml.rels><?xml version="1.0" encoding="UTF-8" standalone="yes"?>
<Relationships xmlns="http://schemas.openxmlformats.org/package/2006/relationships"><Relationship Id="rId6" Type="http://schemas.microsoft.com/office/2007/relationships/diagramDrawing" Target="../diagrams/drawing3.xml"/><Relationship Id="rId4" Type="http://schemas.openxmlformats.org/officeDocument/2006/relationships/diagramQuickStyle" Target="../diagrams/quickStyle3.xml"/><Relationship Id="rId1" Type="http://schemas.openxmlformats.org/officeDocument/2006/relationships/slideLayout" Target="../slideLayouts/slideLayout7.xml"/><Relationship Id="rId2" Type="http://schemas.openxmlformats.org/officeDocument/2006/relationships/diagramData" Target="../diagrams/data3.xml"/><Relationship Id="rId3" Type="http://schemas.openxmlformats.org/officeDocument/2006/relationships/diagramLayout" Target="../diagrams/layout3.xml"/><Relationship Id="rId5" Type="http://schemas.openxmlformats.org/officeDocument/2006/relationships/diagramColors" Target="../diagrams/colors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768244139"/>
              </p:ext>
            </p:extLst>
          </p:nvPr>
        </p:nvGraphicFramePr>
        <p:xfrm>
          <a:off x="234025" y="30976"/>
          <a:ext cx="6494085" cy="423321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pSp>
        <p:nvGrpSpPr>
          <p:cNvPr id="5" name="Group 4"/>
          <p:cNvGrpSpPr/>
          <p:nvPr/>
        </p:nvGrpSpPr>
        <p:grpSpPr>
          <a:xfrm>
            <a:off x="1101794" y="176029"/>
            <a:ext cx="5521096" cy="5811889"/>
            <a:chOff x="972346" y="1471169"/>
            <a:chExt cx="5521096" cy="5811889"/>
          </a:xfrm>
        </p:grpSpPr>
        <p:graphicFrame>
          <p:nvGraphicFramePr>
            <p:cNvPr id="6" name="Diagram 5"/>
            <p:cNvGraphicFramePr/>
            <p:nvPr>
              <p:extLst>
                <p:ext uri="{D42A27DB-BD31-4B8C-83A1-F6EECF244321}">
                  <p14:modId xmlns:p14="http://schemas.microsoft.com/office/powerpoint/2010/main" val="4090392656"/>
                </p:ext>
              </p:extLst>
            </p:nvPr>
          </p:nvGraphicFramePr>
          <p:xfrm>
            <a:off x="972346" y="1471169"/>
            <a:ext cx="4578853" cy="5811889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7" r:lo="rId8" r:qs="rId9" r:cs="rId10"/>
            </a:graphicData>
          </a:graphic>
        </p:graphicFrame>
        <p:grpSp>
          <p:nvGrpSpPr>
            <p:cNvPr id="7" name="Group 6"/>
            <p:cNvGrpSpPr/>
            <p:nvPr/>
          </p:nvGrpSpPr>
          <p:grpSpPr>
            <a:xfrm>
              <a:off x="4827990" y="5904955"/>
              <a:ext cx="1665452" cy="851208"/>
              <a:chOff x="2204593" y="235900"/>
              <a:chExt cx="1908486" cy="642473"/>
            </a:xfrm>
            <a:scene3d>
              <a:camera prst="orthographicFront"/>
              <a:lightRig rig="flat" dir="t"/>
            </a:scene3d>
          </p:grpSpPr>
          <p:sp>
            <p:nvSpPr>
              <p:cNvPr id="9" name="Rounded Rectangle 8"/>
              <p:cNvSpPr/>
              <p:nvPr/>
            </p:nvSpPr>
            <p:spPr>
              <a:xfrm>
                <a:off x="2204593" y="235900"/>
                <a:ext cx="1908486" cy="642473"/>
              </a:xfrm>
              <a:prstGeom prst="roundRect">
                <a:avLst/>
              </a:prstGeom>
            </p:spPr>
            <p:style>
              <a:lnRef idx="0">
                <a:schemeClr val="accent3"/>
              </a:lnRef>
              <a:fillRef idx="3">
                <a:schemeClr val="accent3"/>
              </a:fillRef>
              <a:effectRef idx="3">
                <a:schemeClr val="accent3"/>
              </a:effectRef>
              <a:fontRef idx="minor">
                <a:schemeClr val="lt1"/>
              </a:fontRef>
            </p:style>
          </p:sp>
          <p:sp>
            <p:nvSpPr>
              <p:cNvPr id="10" name="Rounded Rectangle 4"/>
              <p:cNvSpPr/>
              <p:nvPr/>
            </p:nvSpPr>
            <p:spPr>
              <a:xfrm>
                <a:off x="2216423" y="306037"/>
                <a:ext cx="1896656" cy="495510"/>
              </a:xfrm>
              <a:prstGeom prst="rect">
                <a:avLst/>
              </a:prstGeom>
              <a:noFill/>
            </p:spPr>
            <p:style>
              <a:lnRef idx="0">
                <a:schemeClr val="accent3"/>
              </a:lnRef>
              <a:fillRef idx="3">
                <a:schemeClr val="accent3"/>
              </a:fillRef>
              <a:effectRef idx="3">
                <a:schemeClr val="accent3"/>
              </a:effectRef>
              <a:fontRef idx="minor">
                <a:schemeClr val="lt1"/>
              </a:fontRef>
            </p:style>
            <p:txBody>
              <a:bodyPr spcFirstLastPara="0" vert="horz" wrap="square" lIns="76200" tIns="76200" rIns="76200" bIns="76200" numCol="1" spcCol="1270" anchor="ctr" anchorCtr="0">
                <a:noAutofit/>
              </a:bodyPr>
              <a:lstStyle/>
              <a:p>
                <a:pPr lvl="0" algn="ctr" defTabSz="889000">
                  <a:lnSpc>
                    <a:spcPct val="90000"/>
                  </a:lnSpc>
                  <a:spcBef>
                    <a:spcPct val="0"/>
                  </a:spcBef>
                </a:pPr>
                <a:r>
                  <a:rPr lang="en-US" kern="1200" dirty="0" smtClean="0">
                    <a:solidFill>
                      <a:srgbClr val="000000"/>
                    </a:solidFill>
                  </a:rPr>
                  <a:t>Optimized</a:t>
                </a:r>
              </a:p>
              <a:p>
                <a:pPr lvl="0" algn="ctr" defTabSz="889000">
                  <a:lnSpc>
                    <a:spcPct val="90000"/>
                  </a:lnSpc>
                  <a:spcBef>
                    <a:spcPct val="0"/>
                  </a:spcBef>
                </a:pPr>
                <a:r>
                  <a:rPr lang="en-US" kern="1200" dirty="0" smtClean="0">
                    <a:solidFill>
                      <a:srgbClr val="000000"/>
                    </a:solidFill>
                  </a:rPr>
                  <a:t>Application</a:t>
                </a:r>
                <a:endParaRPr lang="en-US" kern="1200" dirty="0">
                  <a:solidFill>
                    <a:srgbClr val="000000"/>
                  </a:solidFill>
                </a:endParaRPr>
              </a:p>
            </p:txBody>
          </p:sp>
        </p:grpSp>
        <p:sp>
          <p:nvSpPr>
            <p:cNvPr id="8" name="Down Arrow 7"/>
            <p:cNvSpPr/>
            <p:nvPr/>
          </p:nvSpPr>
          <p:spPr>
            <a:xfrm rot="16200000">
              <a:off x="4353454" y="6093312"/>
              <a:ext cx="410565" cy="463766"/>
            </a:xfrm>
            <a:prstGeom prst="downArrow">
              <a:avLst/>
            </a:prstGeom>
            <a:solidFill>
              <a:schemeClr val="tx2"/>
            </a:solidFill>
            <a:scene3d>
              <a:camera prst="orthographicFront"/>
              <a:lightRig rig="flat" dir="t"/>
            </a:scene3d>
            <a:sp3d z="190500" prstMaterial="plastic">
              <a:bevelT w="120900" h="88900"/>
              <a:bevelB w="88900" h="31750" prst="angle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3">
              <a:schemeClr val="accent2">
                <a:tint val="4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</p:sp>
      </p:grpSp>
      <p:sp>
        <p:nvSpPr>
          <p:cNvPr id="11" name="Bent Arrow 10"/>
          <p:cNvSpPr/>
          <p:nvPr/>
        </p:nvSpPr>
        <p:spPr>
          <a:xfrm rot="16200000">
            <a:off x="567787" y="2973614"/>
            <a:ext cx="2364409" cy="1786129"/>
          </a:xfrm>
          <a:prstGeom prst="bentArrow">
            <a:avLst>
              <a:gd name="adj1" fmla="val 11977"/>
              <a:gd name="adj2" fmla="val 15465"/>
              <a:gd name="adj3" fmla="val 15697"/>
              <a:gd name="adj4" fmla="val 72589"/>
            </a:avLst>
          </a:prstGeom>
          <a:solidFill>
            <a:schemeClr val="tx2"/>
          </a:solidFill>
          <a:scene3d>
            <a:camera prst="orthographicFront"/>
            <a:lightRig rig="flat" dir="t"/>
          </a:scene3d>
          <a:sp3d z="190500" prstMaterial="plastic">
            <a:bevelT w="120900" h="88900"/>
            <a:bevelB w="88900" h="31750" prst="angle"/>
          </a:sp3d>
        </p:spPr>
        <p:style>
          <a:lnRef idx="0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3">
            <a:schemeClr val="accent2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</p:spTree>
    <p:extLst>
      <p:ext uri="{BB962C8B-B14F-4D97-AF65-F5344CB8AC3E}">
        <p14:creationId xmlns:p14="http://schemas.microsoft.com/office/powerpoint/2010/main" val="6965580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1016001" y="1897061"/>
            <a:ext cx="2033684" cy="2608873"/>
          </a:xfrm>
          <a:prstGeom prst="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wrap="square" lIns="0" rIns="0" rtlCol="0">
            <a:noAutofit/>
          </a:bodyPr>
          <a:lstStyle/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I/O, memory, GPU</a:t>
            </a:r>
          </a:p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GPU: CUDA, </a:t>
            </a:r>
            <a:r>
              <a:rPr lang="en-US" sz="1600" dirty="0" err="1" smtClean="0">
                <a:solidFill>
                  <a:srgbClr val="000000"/>
                </a:solidFill>
              </a:rPr>
              <a:t>OpenCL</a:t>
            </a:r>
            <a:endParaRPr lang="en-US" sz="1600" dirty="0" smtClean="0">
              <a:solidFill>
                <a:srgbClr val="000000"/>
              </a:solidFill>
            </a:endParaRPr>
          </a:p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Hybrid </a:t>
            </a:r>
            <a:r>
              <a:rPr lang="en-US" sz="1600" dirty="0">
                <a:solidFill>
                  <a:srgbClr val="000000"/>
                </a:solidFill>
              </a:rPr>
              <a:t>probe-based and sampling-</a:t>
            </a:r>
            <a:r>
              <a:rPr lang="en-US" sz="1600" dirty="0" smtClean="0">
                <a:solidFill>
                  <a:srgbClr val="000000"/>
                </a:solidFill>
              </a:rPr>
              <a:t>based</a:t>
            </a:r>
          </a:p>
          <a:p>
            <a:pPr marL="285750" indent="-285750">
              <a:buFont typeface="Wingdings" charset="2"/>
              <a:buChar char="Ø"/>
            </a:pPr>
            <a:r>
              <a:rPr lang="en-US" sz="1600" dirty="0">
                <a:solidFill>
                  <a:srgbClr val="000000"/>
                </a:solidFill>
              </a:rPr>
              <a:t>Instrumentation for source, binary, APIs, and </a:t>
            </a:r>
            <a:r>
              <a:rPr lang="en-US" sz="1600" dirty="0" smtClean="0">
                <a:solidFill>
                  <a:srgbClr val="000000"/>
                </a:solidFill>
              </a:rPr>
              <a:t>runtime</a:t>
            </a:r>
          </a:p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Parameter-based and</a:t>
            </a:r>
            <a:r>
              <a:rPr lang="en-US" sz="1600" dirty="0">
                <a:solidFill>
                  <a:srgbClr val="000000"/>
                </a:solidFill>
              </a:rPr>
              <a:t> </a:t>
            </a:r>
            <a:r>
              <a:rPr lang="en-US" sz="1600" dirty="0" smtClean="0">
                <a:solidFill>
                  <a:srgbClr val="000000"/>
                </a:solidFill>
              </a:rPr>
              <a:t>context-based</a:t>
            </a:r>
            <a:endParaRPr lang="en-US" sz="1600" dirty="0">
              <a:solidFill>
                <a:srgbClr val="000000"/>
              </a:solidFill>
            </a:endParaRPr>
          </a:p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Provenance capture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844620" y="451461"/>
            <a:ext cx="6702735" cy="52322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28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End-to-end performance optimization</a:t>
            </a:r>
            <a:endParaRPr lang="en-US" sz="28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3292365" y="1887744"/>
            <a:ext cx="1682585" cy="2608873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square" lIns="0" rIns="0" rtlCol="0">
            <a:noAutofit/>
          </a:bodyPr>
          <a:lstStyle/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Performance bounds</a:t>
            </a:r>
          </a:p>
          <a:p>
            <a:pPr marL="460375" lvl="1" indent="-177800">
              <a:buFont typeface="Wingdings" charset="2"/>
              <a:buChar char="§"/>
            </a:pPr>
            <a:r>
              <a:rPr lang="en-US" sz="1600" dirty="0" smtClean="0">
                <a:solidFill>
                  <a:srgbClr val="000000"/>
                </a:solidFill>
              </a:rPr>
              <a:t>Roofline</a:t>
            </a:r>
          </a:p>
          <a:p>
            <a:pPr marL="460375" lvl="1" indent="-177800">
              <a:buFont typeface="Wingdings" charset="2"/>
              <a:buChar char="§"/>
            </a:pPr>
            <a:r>
              <a:rPr lang="en-US" sz="1600" dirty="0" smtClean="0">
                <a:solidFill>
                  <a:srgbClr val="000000"/>
                </a:solidFill>
              </a:rPr>
              <a:t>Static analysis</a:t>
            </a:r>
          </a:p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Single-node performance</a:t>
            </a:r>
          </a:p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Communication</a:t>
            </a:r>
          </a:p>
          <a:p>
            <a:pPr marL="285750" indent="-285750">
              <a:buFont typeface="Wingdings" charset="2"/>
              <a:buChar char="Ø"/>
            </a:pPr>
            <a:endParaRPr lang="en-US" sz="1600" dirty="0" smtClean="0">
              <a:solidFill>
                <a:srgbClr val="000000"/>
              </a:solidFill>
            </a:endParaRPr>
          </a:p>
          <a:p>
            <a:pPr marL="285750" indent="-285750">
              <a:buFont typeface="Wingdings" charset="2"/>
              <a:buChar char="Ø"/>
            </a:pPr>
            <a:endParaRPr lang="en-US" sz="1600" dirty="0" smtClean="0">
              <a:solidFill>
                <a:srgbClr val="00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248693" y="1878565"/>
            <a:ext cx="1926561" cy="2608873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 lIns="0" rIns="0" rtlCol="0">
            <a:noAutofit/>
          </a:bodyPr>
          <a:lstStyle/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Mixed program-</a:t>
            </a:r>
            <a:r>
              <a:rPr lang="en-US" sz="1600" dirty="0" err="1" smtClean="0">
                <a:solidFill>
                  <a:srgbClr val="000000"/>
                </a:solidFill>
              </a:rPr>
              <a:t>ming</a:t>
            </a:r>
            <a:r>
              <a:rPr lang="en-US" sz="1600" dirty="0" smtClean="0">
                <a:solidFill>
                  <a:srgbClr val="000000"/>
                </a:solidFill>
              </a:rPr>
              <a:t> models</a:t>
            </a:r>
          </a:p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Nonvolatile memories</a:t>
            </a:r>
          </a:p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Whole program</a:t>
            </a:r>
          </a:p>
          <a:p>
            <a:pPr marL="285750" indent="-285750">
              <a:buFont typeface="Wingdings" charset="2"/>
              <a:buChar char="Ø"/>
            </a:pPr>
            <a:r>
              <a:rPr lang="en-US" sz="1600" dirty="0" smtClean="0">
                <a:solidFill>
                  <a:srgbClr val="000000"/>
                </a:solidFill>
              </a:rPr>
              <a:t>Multi-objective Optimization</a:t>
            </a:r>
          </a:p>
          <a:p>
            <a:pPr marL="460375" lvl="1" indent="-177800">
              <a:buFont typeface="Wingdings" charset="2"/>
              <a:buChar char="§"/>
            </a:pPr>
            <a:r>
              <a:rPr lang="en-US" sz="1600" dirty="0" smtClean="0">
                <a:solidFill>
                  <a:srgbClr val="000000"/>
                </a:solidFill>
              </a:rPr>
              <a:t>Performance</a:t>
            </a:r>
            <a:endParaRPr lang="en-US" sz="1600" dirty="0">
              <a:solidFill>
                <a:srgbClr val="000000"/>
              </a:solidFill>
            </a:endParaRPr>
          </a:p>
          <a:p>
            <a:pPr marL="460375" lvl="1" indent="-177800">
              <a:buFont typeface="Wingdings" charset="2"/>
              <a:buChar char="§"/>
            </a:pPr>
            <a:r>
              <a:rPr lang="en-US" sz="1600" dirty="0" smtClean="0">
                <a:solidFill>
                  <a:srgbClr val="000000"/>
                </a:solidFill>
              </a:rPr>
              <a:t>Energy</a:t>
            </a:r>
          </a:p>
          <a:p>
            <a:pPr marL="460375" lvl="1" indent="-177800">
              <a:buFont typeface="Wingdings" charset="2"/>
              <a:buChar char="§"/>
            </a:pPr>
            <a:r>
              <a:rPr lang="en-US" sz="1600" dirty="0" smtClean="0">
                <a:solidFill>
                  <a:srgbClr val="000000"/>
                </a:solidFill>
              </a:rPr>
              <a:t>Resilience</a:t>
            </a:r>
          </a:p>
          <a:p>
            <a:pPr marL="285750" indent="-285750">
              <a:buFont typeface="Wingdings" charset="2"/>
              <a:buChar char="Ø"/>
            </a:pPr>
            <a:endParaRPr lang="en-US" sz="1600" dirty="0" smtClean="0">
              <a:solidFill>
                <a:srgbClr val="000000"/>
              </a:solidFill>
            </a:endParaRPr>
          </a:p>
          <a:p>
            <a:pPr marL="285750" indent="-285750">
              <a:buFont typeface="Wingdings" charset="2"/>
              <a:buChar char="Ø"/>
            </a:pPr>
            <a:endParaRPr lang="en-US" sz="1600" dirty="0" smtClean="0">
              <a:solidFill>
                <a:srgbClr val="000000"/>
              </a:solidFill>
            </a:endParaRPr>
          </a:p>
        </p:txBody>
      </p:sp>
      <p:graphicFrame>
        <p:nvGraphicFramePr>
          <p:cNvPr id="8" name="Diagram 7"/>
          <p:cNvGraphicFramePr/>
          <p:nvPr>
            <p:extLst>
              <p:ext uri="{D42A27DB-BD31-4B8C-83A1-F6EECF244321}">
                <p14:modId xmlns:p14="http://schemas.microsoft.com/office/powerpoint/2010/main" val="2515774680"/>
              </p:ext>
            </p:extLst>
          </p:nvPr>
        </p:nvGraphicFramePr>
        <p:xfrm>
          <a:off x="1016001" y="567933"/>
          <a:ext cx="6619874" cy="173653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0031603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1065</TotalTime>
  <Words>91</Words>
  <Application>Microsoft Macintosh PowerPoint</Application>
  <PresentationFormat>On-screen Show (4:3)</PresentationFormat>
  <Paragraphs>34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Argonne National Laboratory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Boyana Norris</dc:creator>
  <cp:lastModifiedBy>Boyana Norris</cp:lastModifiedBy>
  <cp:revision>12</cp:revision>
  <dcterms:created xsi:type="dcterms:W3CDTF">2011-04-28T22:05:10Z</dcterms:created>
  <dcterms:modified xsi:type="dcterms:W3CDTF">2011-04-29T16:28:33Z</dcterms:modified>
</cp:coreProperties>
</file>

<file path=docProps/thumbnail.jpeg>
</file>