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91" r:id="rId2"/>
    <p:sldMasterId id="2147483709" r:id="rId3"/>
    <p:sldMasterId id="2147483723" r:id="rId4"/>
    <p:sldMasterId id="2147483736" r:id="rId5"/>
  </p:sldMasterIdLst>
  <p:notesMasterIdLst>
    <p:notesMasterId r:id="rId7"/>
  </p:notesMasterIdLst>
  <p:sldIdLst>
    <p:sldId id="5599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z7oH9RiIMvUHyYTXvfRaCj0/p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/>
    <p:restoredTop sz="94422"/>
  </p:normalViewPr>
  <p:slideViewPr>
    <p:cSldViewPr snapToGrid="0" snapToObjects="1">
      <p:cViewPr varScale="1">
        <p:scale>
          <a:sx n="103" d="100"/>
          <a:sy n="103" d="100"/>
        </p:scale>
        <p:origin x="1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2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50050" r="25122" b="449"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E59CF4-F91D-442C-8F8F-9A25967A871A}"/>
              </a:ext>
            </a:extLst>
          </p:cNvPr>
          <p:cNvSpPr txBox="1"/>
          <p:nvPr userDrawn="1"/>
        </p:nvSpPr>
        <p:spPr>
          <a:xfrm>
            <a:off x="190500" y="3103594"/>
            <a:ext cx="35107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Business Sensitive</a:t>
            </a:r>
            <a:r>
              <a:rPr lang="en-US" sz="1200" baseline="0" dirty="0">
                <a:solidFill>
                  <a:schemeClr val="bg1"/>
                </a:solidFill>
                <a:latin typeface="+mn-lt"/>
              </a:rPr>
              <a:t> Information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62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922CA-3E0F-485B-9F76-A1F211BE7C4F}"/>
              </a:ext>
            </a:extLst>
          </p:cNvPr>
          <p:cNvGrpSpPr/>
          <p:nvPr userDrawn="1"/>
        </p:nvGrpSpPr>
        <p:grpSpPr>
          <a:xfrm>
            <a:off x="305106" y="1154244"/>
            <a:ext cx="11877340" cy="5560755"/>
            <a:chOff x="274319" y="697174"/>
            <a:chExt cx="11917681" cy="593934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9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20" y="715319"/>
              <a:ext cx="2874807" cy="6764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328861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3288610" y="715319"/>
              <a:ext cx="2874807" cy="6764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630290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6302901" y="715319"/>
              <a:ext cx="2874807" cy="6764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5F09E4-91A6-437A-BED4-ED7995D473E7}"/>
                </a:ext>
              </a:extLst>
            </p:cNvPr>
            <p:cNvSpPr/>
            <p:nvPr userDrawn="1"/>
          </p:nvSpPr>
          <p:spPr>
            <a:xfrm>
              <a:off x="9317192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92D3D3-2A2D-4482-B3F5-B0CBCD39D93A}"/>
                </a:ext>
              </a:extLst>
            </p:cNvPr>
            <p:cNvSpPr/>
            <p:nvPr userDrawn="1"/>
          </p:nvSpPr>
          <p:spPr>
            <a:xfrm>
              <a:off x="9317193" y="697174"/>
              <a:ext cx="2874807" cy="6945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4047" y="1154244"/>
            <a:ext cx="2861458" cy="633334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4046" y="1938528"/>
            <a:ext cx="2861459" cy="4664240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378131" y="1154244"/>
            <a:ext cx="2874807" cy="633334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98337" y="1938528"/>
            <a:ext cx="2874807" cy="4664240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22680" y="1154244"/>
            <a:ext cx="2864755" cy="633334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22680" y="1938528"/>
            <a:ext cx="2864755" cy="4664240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26918" y="1171232"/>
            <a:ext cx="2864755" cy="61634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26918" y="1938528"/>
            <a:ext cx="2864755" cy="4664240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740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87DF1-019D-4B29-80A4-491D910D6F8B}"/>
              </a:ext>
            </a:extLst>
          </p:cNvPr>
          <p:cNvGrpSpPr/>
          <p:nvPr userDrawn="1"/>
        </p:nvGrpSpPr>
        <p:grpSpPr>
          <a:xfrm>
            <a:off x="304800" y="948037"/>
            <a:ext cx="11887199" cy="5688482"/>
            <a:chOff x="274318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8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19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4309114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4309114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8343909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8343910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3774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93774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27997" y="1005840"/>
            <a:ext cx="3829206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27997" y="1527048"/>
            <a:ext cx="3829206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70962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70962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371051"/>
            <a:ext cx="11752438" cy="401224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0480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82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es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40C9B-5899-407D-BC65-8B8988B0C2A4}"/>
              </a:ext>
            </a:extLst>
          </p:cNvPr>
          <p:cNvGrpSpPr/>
          <p:nvPr userDrawn="1"/>
        </p:nvGrpSpPr>
        <p:grpSpPr>
          <a:xfrm>
            <a:off x="308368" y="320039"/>
            <a:ext cx="11883633" cy="919959"/>
            <a:chOff x="308368" y="320040"/>
            <a:chExt cx="11883633" cy="5109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1CB721-FBCB-4DC7-9C2A-15C90E984F90}"/>
                </a:ext>
              </a:extLst>
            </p:cNvPr>
            <p:cNvSpPr/>
            <p:nvPr userDrawn="1"/>
          </p:nvSpPr>
          <p:spPr>
            <a:xfrm>
              <a:off x="426721" y="320040"/>
              <a:ext cx="11765280" cy="5109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DDBDFD-39A6-0043-BAD4-065FAFF6A9DA}"/>
                </a:ext>
              </a:extLst>
            </p:cNvPr>
            <p:cNvSpPr/>
            <p:nvPr userDrawn="1"/>
          </p:nvSpPr>
          <p:spPr>
            <a:xfrm>
              <a:off x="308368" y="320040"/>
              <a:ext cx="152400" cy="510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304800" y="1384275"/>
            <a:ext cx="11887200" cy="5252245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26719" y="1467134"/>
            <a:ext cx="11750331" cy="5070826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60768" y="320040"/>
            <a:ext cx="11716282" cy="905234"/>
          </a:xfrm>
        </p:spPr>
        <p:txBody>
          <a:bodyPr anchor="ctr"/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78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50050" r="25122" b="449"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05088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50050" r="25122" b="449"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343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0017"/>
            <a:ext cx="11658600" cy="908221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50072"/>
            <a:ext cx="11658600" cy="4610100"/>
          </a:xfrm>
        </p:spPr>
        <p:txBody>
          <a:bodyPr/>
          <a:lstStyle>
            <a:lvl1pPr marL="228600" indent="-228600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857250" indent="-171450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1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0" y="1073594"/>
            <a:ext cx="12191999" cy="4228673"/>
          </a:xfrm>
          <a:custGeom>
            <a:avLst/>
            <a:gdLst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0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1803862 h 4497186"/>
              <a:gd name="connsiteX5" fmla="*/ 0 w 12192000"/>
              <a:gd name="connsiteY5" fmla="*/ 0 h 4497186"/>
              <a:gd name="connsiteX0" fmla="*/ 38100 w 12230100"/>
              <a:gd name="connsiteY0" fmla="*/ 0 h 4497186"/>
              <a:gd name="connsiteX1" fmla="*/ 12230100 w 12230100"/>
              <a:gd name="connsiteY1" fmla="*/ 0 h 4497186"/>
              <a:gd name="connsiteX2" fmla="*/ 12230100 w 12230100"/>
              <a:gd name="connsiteY2" fmla="*/ 4497186 h 4497186"/>
              <a:gd name="connsiteX3" fmla="*/ 38100 w 12230100"/>
              <a:gd name="connsiteY3" fmla="*/ 4497186 h 4497186"/>
              <a:gd name="connsiteX4" fmla="*/ 38100 w 12230100"/>
              <a:gd name="connsiteY4" fmla="*/ 1803862 h 4497186"/>
              <a:gd name="connsiteX5" fmla="*/ 0 w 12230100"/>
              <a:gd name="connsiteY5" fmla="*/ 1575262 h 4497186"/>
              <a:gd name="connsiteX6" fmla="*/ 38100 w 12230100"/>
              <a:gd name="connsiteY6" fmla="*/ 0 h 4497186"/>
              <a:gd name="connsiteX0" fmla="*/ 0 w 12230100"/>
              <a:gd name="connsiteY0" fmla="*/ 1575262 h 4497186"/>
              <a:gd name="connsiteX1" fmla="*/ 38100 w 12230100"/>
              <a:gd name="connsiteY1" fmla="*/ 0 h 4497186"/>
              <a:gd name="connsiteX2" fmla="*/ 12230100 w 12230100"/>
              <a:gd name="connsiteY2" fmla="*/ 0 h 4497186"/>
              <a:gd name="connsiteX3" fmla="*/ 12230100 w 12230100"/>
              <a:gd name="connsiteY3" fmla="*/ 4497186 h 4497186"/>
              <a:gd name="connsiteX4" fmla="*/ 38100 w 12230100"/>
              <a:gd name="connsiteY4" fmla="*/ 4497186 h 4497186"/>
              <a:gd name="connsiteX5" fmla="*/ 38100 w 12230100"/>
              <a:gd name="connsiteY5" fmla="*/ 1803862 h 4497186"/>
              <a:gd name="connsiteX6" fmla="*/ 91440 w 12230100"/>
              <a:gd name="connsiteY6" fmla="*/ 1666702 h 4497186"/>
              <a:gd name="connsiteX0" fmla="*/ 8491 w 12200491"/>
              <a:gd name="connsiteY0" fmla="*/ 0 h 4497186"/>
              <a:gd name="connsiteX1" fmla="*/ 12200491 w 12200491"/>
              <a:gd name="connsiteY1" fmla="*/ 0 h 4497186"/>
              <a:gd name="connsiteX2" fmla="*/ 12200491 w 12200491"/>
              <a:gd name="connsiteY2" fmla="*/ 4497186 h 4497186"/>
              <a:gd name="connsiteX3" fmla="*/ 8491 w 12200491"/>
              <a:gd name="connsiteY3" fmla="*/ 4497186 h 4497186"/>
              <a:gd name="connsiteX4" fmla="*/ 8491 w 12200491"/>
              <a:gd name="connsiteY4" fmla="*/ 1803862 h 4497186"/>
              <a:gd name="connsiteX5" fmla="*/ 61831 w 12200491"/>
              <a:gd name="connsiteY5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53340 w 12192000"/>
              <a:gd name="connsiteY4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97186">
                <a:moveTo>
                  <a:pt x="0" y="0"/>
                </a:moveTo>
                <a:lnTo>
                  <a:pt x="12192000" y="0"/>
                </a:lnTo>
                <a:lnTo>
                  <a:pt x="12192000" y="4497186"/>
                </a:lnTo>
                <a:lnTo>
                  <a:pt x="0" y="449718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2" y="1352479"/>
            <a:ext cx="4101534" cy="92333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6882D-8BEB-4DE9-9D6E-B66A4265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4" t="18779" r="22594" b="14403"/>
          <a:stretch/>
        </p:blipFill>
        <p:spPr>
          <a:xfrm>
            <a:off x="6096002" y="1073594"/>
            <a:ext cx="6095998" cy="422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FB177-595A-4BDE-9AC4-D7572B1CC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4" y="6405124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2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" y="235634"/>
            <a:ext cx="11676248" cy="907366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834" y="1454834"/>
            <a:ext cx="5782467" cy="46101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92" y="1454834"/>
            <a:ext cx="5686690" cy="4610100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61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60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ttom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14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50050" r="25122" b="449"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65673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5647944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68990"/>
            <a:ext cx="5647944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920" y="1447800"/>
            <a:ext cx="564718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920" y="2273382"/>
            <a:ext cx="564718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7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52618"/>
            <a:ext cx="3654912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73808"/>
            <a:ext cx="3654912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5289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5289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8466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8466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314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922CA-3E0F-485B-9F76-A1F211BE7C4F}"/>
              </a:ext>
            </a:extLst>
          </p:cNvPr>
          <p:cNvGrpSpPr/>
          <p:nvPr userDrawn="1"/>
        </p:nvGrpSpPr>
        <p:grpSpPr>
          <a:xfrm>
            <a:off x="314661" y="948037"/>
            <a:ext cx="11877340" cy="5688482"/>
            <a:chOff x="274319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9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20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328861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3288610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630290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6302901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5F09E4-91A6-437A-BED4-ED7995D473E7}"/>
                </a:ext>
              </a:extLst>
            </p:cNvPr>
            <p:cNvSpPr/>
            <p:nvPr userDrawn="1"/>
          </p:nvSpPr>
          <p:spPr>
            <a:xfrm>
              <a:off x="9317192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92D3D3-2A2D-4482-B3F5-B0CBCD39D93A}"/>
                </a:ext>
              </a:extLst>
            </p:cNvPr>
            <p:cNvSpPr/>
            <p:nvPr userDrawn="1"/>
          </p:nvSpPr>
          <p:spPr>
            <a:xfrm>
              <a:off x="9317193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4047" y="1005840"/>
            <a:ext cx="2861458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4046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98337" y="1005840"/>
            <a:ext cx="287480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98337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22680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2268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67061" y="384907"/>
            <a:ext cx="1176528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14661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26918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26918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876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87DF1-019D-4B29-80A4-491D910D6F8B}"/>
              </a:ext>
            </a:extLst>
          </p:cNvPr>
          <p:cNvGrpSpPr/>
          <p:nvPr userDrawn="1"/>
        </p:nvGrpSpPr>
        <p:grpSpPr>
          <a:xfrm>
            <a:off x="304800" y="948037"/>
            <a:ext cx="11887199" cy="5688482"/>
            <a:chOff x="274318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8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19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4309114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4309114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8343909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8343910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3774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93774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27997" y="1005840"/>
            <a:ext cx="3829206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7997" y="1527048"/>
            <a:ext cx="3829206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70962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70962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371051"/>
            <a:ext cx="11752438" cy="401224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0480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58937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87DF1-019D-4B29-80A4-491D910D6F8B}"/>
              </a:ext>
            </a:extLst>
          </p:cNvPr>
          <p:cNvGrpSpPr/>
          <p:nvPr userDrawn="1"/>
        </p:nvGrpSpPr>
        <p:grpSpPr>
          <a:xfrm>
            <a:off x="304800" y="948037"/>
            <a:ext cx="11887199" cy="5688482"/>
            <a:chOff x="274318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8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19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8343909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8343910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3774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93774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70962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70962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371051"/>
            <a:ext cx="11752438" cy="401224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0480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1826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es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40C9B-5899-407D-BC65-8B8988B0C2A4}"/>
              </a:ext>
            </a:extLst>
          </p:cNvPr>
          <p:cNvGrpSpPr/>
          <p:nvPr userDrawn="1"/>
        </p:nvGrpSpPr>
        <p:grpSpPr>
          <a:xfrm>
            <a:off x="308368" y="320039"/>
            <a:ext cx="11883633" cy="919959"/>
            <a:chOff x="308368" y="320040"/>
            <a:chExt cx="11883633" cy="5109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1CB721-FBCB-4DC7-9C2A-15C90E984F90}"/>
                </a:ext>
              </a:extLst>
            </p:cNvPr>
            <p:cNvSpPr/>
            <p:nvPr userDrawn="1"/>
          </p:nvSpPr>
          <p:spPr>
            <a:xfrm>
              <a:off x="426721" y="320040"/>
              <a:ext cx="11765280" cy="5109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DDBDFD-39A6-0043-BAD4-065FAFF6A9DA}"/>
                </a:ext>
              </a:extLst>
            </p:cNvPr>
            <p:cNvSpPr/>
            <p:nvPr userDrawn="1"/>
          </p:nvSpPr>
          <p:spPr>
            <a:xfrm>
              <a:off x="308368" y="320040"/>
              <a:ext cx="152400" cy="510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304800" y="1384275"/>
            <a:ext cx="11887200" cy="5252245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26719" y="1467134"/>
            <a:ext cx="11750331" cy="5070826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60768" y="320040"/>
            <a:ext cx="11716282" cy="905234"/>
          </a:xfrm>
        </p:spPr>
        <p:txBody>
          <a:bodyPr anchor="ctr"/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440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73736"/>
            <a:ext cx="11375136" cy="48474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8" y="1371600"/>
            <a:ext cx="5590037" cy="82119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608" y="2207514"/>
            <a:ext cx="5590037" cy="367461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688" indent="-222245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71600"/>
            <a:ext cx="5592233" cy="82119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07514"/>
            <a:ext cx="5592233" cy="367461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688" indent="-222245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866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cuss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C050B2-309D-42C4-AF63-BBB0EBE7C2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19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237744"/>
            <a:ext cx="11772900" cy="9052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B9F530-BC13-4BDB-8495-8DE5CC20E7EE}"/>
              </a:ext>
            </a:extLst>
          </p:cNvPr>
          <p:cNvSpPr/>
          <p:nvPr userDrawn="1"/>
        </p:nvSpPr>
        <p:spPr>
          <a:xfrm>
            <a:off x="0" y="6220590"/>
            <a:ext cx="12192000" cy="637410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noFill/>
            <a:miter lim="800000"/>
          </a:ln>
          <a:effectLst>
            <a:outerShdw blurRad="101600" dist="38100" dir="16200000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531CFB-FD09-40B4-8CFD-1F4C9A83DCB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A5909-90CD-4D68-BFAA-D15F56471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09600" y="1184275"/>
            <a:ext cx="11101917" cy="44140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5420" y="6476999"/>
            <a:ext cx="51226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34A8ED-4F63-3043-85EA-350B481A7B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58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"/>
          <p:cNvSpPr txBox="1">
            <a:spLocks noGrp="1"/>
          </p:cNvSpPr>
          <p:nvPr>
            <p:ph type="title"/>
          </p:nvPr>
        </p:nvSpPr>
        <p:spPr>
          <a:xfrm>
            <a:off x="365855" y="353880"/>
            <a:ext cx="6963613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body" idx="1"/>
          </p:nvPr>
        </p:nvSpPr>
        <p:spPr>
          <a:xfrm>
            <a:off x="609279" y="1604520"/>
            <a:ext cx="5354294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2"/>
          </p:nvPr>
        </p:nvSpPr>
        <p:spPr>
          <a:xfrm>
            <a:off x="6231783" y="1604520"/>
            <a:ext cx="5354294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35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0017"/>
            <a:ext cx="11658600" cy="908221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50072"/>
            <a:ext cx="11658600" cy="4610100"/>
          </a:xfrm>
        </p:spPr>
        <p:txBody>
          <a:bodyPr/>
          <a:lstStyle>
            <a:lvl1pPr marL="228600" indent="-228600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857250" indent="-171450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085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-10633" y="-2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  <p:pic>
        <p:nvPicPr>
          <p:cNvPr id="12" name="Google Shape;16;p29">
            <a:extLst>
              <a:ext uri="{FF2B5EF4-FFF2-40B4-BE49-F238E27FC236}">
                <a16:creationId xmlns:a16="http://schemas.microsoft.com/office/drawing/2014/main" id="{019D6F2B-7196-624E-82B0-AE48639B60E7}"/>
              </a:ext>
            </a:extLst>
          </p:cNvPr>
          <p:cNvPicPr preferRelativeResize="0"/>
          <p:nvPr userDrawn="1"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636" y="2509708"/>
            <a:ext cx="2573413" cy="6959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071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0017"/>
            <a:ext cx="11658600" cy="908221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50072"/>
            <a:ext cx="11658600" cy="4610100"/>
          </a:xfrm>
        </p:spPr>
        <p:txBody>
          <a:bodyPr/>
          <a:lstStyle>
            <a:lvl1pPr marL="228600" indent="-228600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857250" indent="-171450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0808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0" y="1073594"/>
            <a:ext cx="12191999" cy="4228673"/>
          </a:xfrm>
          <a:custGeom>
            <a:avLst/>
            <a:gdLst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0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1803862 h 4497186"/>
              <a:gd name="connsiteX5" fmla="*/ 0 w 12192000"/>
              <a:gd name="connsiteY5" fmla="*/ 0 h 4497186"/>
              <a:gd name="connsiteX0" fmla="*/ 38100 w 12230100"/>
              <a:gd name="connsiteY0" fmla="*/ 0 h 4497186"/>
              <a:gd name="connsiteX1" fmla="*/ 12230100 w 12230100"/>
              <a:gd name="connsiteY1" fmla="*/ 0 h 4497186"/>
              <a:gd name="connsiteX2" fmla="*/ 12230100 w 12230100"/>
              <a:gd name="connsiteY2" fmla="*/ 4497186 h 4497186"/>
              <a:gd name="connsiteX3" fmla="*/ 38100 w 12230100"/>
              <a:gd name="connsiteY3" fmla="*/ 4497186 h 4497186"/>
              <a:gd name="connsiteX4" fmla="*/ 38100 w 12230100"/>
              <a:gd name="connsiteY4" fmla="*/ 1803862 h 4497186"/>
              <a:gd name="connsiteX5" fmla="*/ 0 w 12230100"/>
              <a:gd name="connsiteY5" fmla="*/ 1575262 h 4497186"/>
              <a:gd name="connsiteX6" fmla="*/ 38100 w 12230100"/>
              <a:gd name="connsiteY6" fmla="*/ 0 h 4497186"/>
              <a:gd name="connsiteX0" fmla="*/ 0 w 12230100"/>
              <a:gd name="connsiteY0" fmla="*/ 1575262 h 4497186"/>
              <a:gd name="connsiteX1" fmla="*/ 38100 w 12230100"/>
              <a:gd name="connsiteY1" fmla="*/ 0 h 4497186"/>
              <a:gd name="connsiteX2" fmla="*/ 12230100 w 12230100"/>
              <a:gd name="connsiteY2" fmla="*/ 0 h 4497186"/>
              <a:gd name="connsiteX3" fmla="*/ 12230100 w 12230100"/>
              <a:gd name="connsiteY3" fmla="*/ 4497186 h 4497186"/>
              <a:gd name="connsiteX4" fmla="*/ 38100 w 12230100"/>
              <a:gd name="connsiteY4" fmla="*/ 4497186 h 4497186"/>
              <a:gd name="connsiteX5" fmla="*/ 38100 w 12230100"/>
              <a:gd name="connsiteY5" fmla="*/ 1803862 h 4497186"/>
              <a:gd name="connsiteX6" fmla="*/ 91440 w 12230100"/>
              <a:gd name="connsiteY6" fmla="*/ 1666702 h 4497186"/>
              <a:gd name="connsiteX0" fmla="*/ 8491 w 12200491"/>
              <a:gd name="connsiteY0" fmla="*/ 0 h 4497186"/>
              <a:gd name="connsiteX1" fmla="*/ 12200491 w 12200491"/>
              <a:gd name="connsiteY1" fmla="*/ 0 h 4497186"/>
              <a:gd name="connsiteX2" fmla="*/ 12200491 w 12200491"/>
              <a:gd name="connsiteY2" fmla="*/ 4497186 h 4497186"/>
              <a:gd name="connsiteX3" fmla="*/ 8491 w 12200491"/>
              <a:gd name="connsiteY3" fmla="*/ 4497186 h 4497186"/>
              <a:gd name="connsiteX4" fmla="*/ 8491 w 12200491"/>
              <a:gd name="connsiteY4" fmla="*/ 1803862 h 4497186"/>
              <a:gd name="connsiteX5" fmla="*/ 61831 w 12200491"/>
              <a:gd name="connsiteY5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53340 w 12192000"/>
              <a:gd name="connsiteY4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97186">
                <a:moveTo>
                  <a:pt x="0" y="0"/>
                </a:moveTo>
                <a:lnTo>
                  <a:pt x="12192000" y="0"/>
                </a:lnTo>
                <a:lnTo>
                  <a:pt x="12192000" y="4497186"/>
                </a:lnTo>
                <a:lnTo>
                  <a:pt x="0" y="449718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2" y="1352479"/>
            <a:ext cx="4101534" cy="92333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6882D-8BEB-4DE9-9D6E-B66A4265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2" y="1073594"/>
            <a:ext cx="6095998" cy="422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FB177-595A-4BDE-9AC4-D7572B1CC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247" y="6366233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14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" y="235634"/>
            <a:ext cx="11676248" cy="907366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834" y="1454834"/>
            <a:ext cx="5782467" cy="46101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92" y="1454834"/>
            <a:ext cx="5686690" cy="4610100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864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ttom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679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5647944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68990"/>
            <a:ext cx="5647944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920" y="1447800"/>
            <a:ext cx="564718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920" y="2273382"/>
            <a:ext cx="564718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6020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52618"/>
            <a:ext cx="3654912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73808"/>
            <a:ext cx="3654912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5289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5289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8466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8466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291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922CA-3E0F-485B-9F76-A1F211BE7C4F}"/>
              </a:ext>
            </a:extLst>
          </p:cNvPr>
          <p:cNvGrpSpPr/>
          <p:nvPr userDrawn="1"/>
        </p:nvGrpSpPr>
        <p:grpSpPr>
          <a:xfrm>
            <a:off x="314661" y="948037"/>
            <a:ext cx="11877340" cy="5688482"/>
            <a:chOff x="274319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9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20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328861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3288610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630290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6302901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5F09E4-91A6-437A-BED4-ED7995D473E7}"/>
                </a:ext>
              </a:extLst>
            </p:cNvPr>
            <p:cNvSpPr/>
            <p:nvPr userDrawn="1"/>
          </p:nvSpPr>
          <p:spPr>
            <a:xfrm>
              <a:off x="9317192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92D3D3-2A2D-4482-B3F5-B0CBCD39D93A}"/>
                </a:ext>
              </a:extLst>
            </p:cNvPr>
            <p:cNvSpPr/>
            <p:nvPr userDrawn="1"/>
          </p:nvSpPr>
          <p:spPr>
            <a:xfrm>
              <a:off x="9317193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4047" y="1005840"/>
            <a:ext cx="2861458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4046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98337" y="1005840"/>
            <a:ext cx="287480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98337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22680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2268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67061" y="384907"/>
            <a:ext cx="1176528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14661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26918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26918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5956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87DF1-019D-4B29-80A4-491D910D6F8B}"/>
              </a:ext>
            </a:extLst>
          </p:cNvPr>
          <p:cNvGrpSpPr/>
          <p:nvPr userDrawn="1"/>
        </p:nvGrpSpPr>
        <p:grpSpPr>
          <a:xfrm>
            <a:off x="304800" y="948037"/>
            <a:ext cx="11887199" cy="5688482"/>
            <a:chOff x="274318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8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19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4309114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4309114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8343909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8343910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3774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93774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27997" y="1005840"/>
            <a:ext cx="3829206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27997" y="1527048"/>
            <a:ext cx="3829206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70962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70962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371051"/>
            <a:ext cx="11752438" cy="401224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0480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88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0" y="1073594"/>
            <a:ext cx="12191999" cy="4228673"/>
          </a:xfrm>
          <a:custGeom>
            <a:avLst/>
            <a:gdLst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0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1803862 h 4497186"/>
              <a:gd name="connsiteX5" fmla="*/ 0 w 12192000"/>
              <a:gd name="connsiteY5" fmla="*/ 0 h 4497186"/>
              <a:gd name="connsiteX0" fmla="*/ 38100 w 12230100"/>
              <a:gd name="connsiteY0" fmla="*/ 0 h 4497186"/>
              <a:gd name="connsiteX1" fmla="*/ 12230100 w 12230100"/>
              <a:gd name="connsiteY1" fmla="*/ 0 h 4497186"/>
              <a:gd name="connsiteX2" fmla="*/ 12230100 w 12230100"/>
              <a:gd name="connsiteY2" fmla="*/ 4497186 h 4497186"/>
              <a:gd name="connsiteX3" fmla="*/ 38100 w 12230100"/>
              <a:gd name="connsiteY3" fmla="*/ 4497186 h 4497186"/>
              <a:gd name="connsiteX4" fmla="*/ 38100 w 12230100"/>
              <a:gd name="connsiteY4" fmla="*/ 1803862 h 4497186"/>
              <a:gd name="connsiteX5" fmla="*/ 0 w 12230100"/>
              <a:gd name="connsiteY5" fmla="*/ 1575262 h 4497186"/>
              <a:gd name="connsiteX6" fmla="*/ 38100 w 12230100"/>
              <a:gd name="connsiteY6" fmla="*/ 0 h 4497186"/>
              <a:gd name="connsiteX0" fmla="*/ 0 w 12230100"/>
              <a:gd name="connsiteY0" fmla="*/ 1575262 h 4497186"/>
              <a:gd name="connsiteX1" fmla="*/ 38100 w 12230100"/>
              <a:gd name="connsiteY1" fmla="*/ 0 h 4497186"/>
              <a:gd name="connsiteX2" fmla="*/ 12230100 w 12230100"/>
              <a:gd name="connsiteY2" fmla="*/ 0 h 4497186"/>
              <a:gd name="connsiteX3" fmla="*/ 12230100 w 12230100"/>
              <a:gd name="connsiteY3" fmla="*/ 4497186 h 4497186"/>
              <a:gd name="connsiteX4" fmla="*/ 38100 w 12230100"/>
              <a:gd name="connsiteY4" fmla="*/ 4497186 h 4497186"/>
              <a:gd name="connsiteX5" fmla="*/ 38100 w 12230100"/>
              <a:gd name="connsiteY5" fmla="*/ 1803862 h 4497186"/>
              <a:gd name="connsiteX6" fmla="*/ 91440 w 12230100"/>
              <a:gd name="connsiteY6" fmla="*/ 1666702 h 4497186"/>
              <a:gd name="connsiteX0" fmla="*/ 8491 w 12200491"/>
              <a:gd name="connsiteY0" fmla="*/ 0 h 4497186"/>
              <a:gd name="connsiteX1" fmla="*/ 12200491 w 12200491"/>
              <a:gd name="connsiteY1" fmla="*/ 0 h 4497186"/>
              <a:gd name="connsiteX2" fmla="*/ 12200491 w 12200491"/>
              <a:gd name="connsiteY2" fmla="*/ 4497186 h 4497186"/>
              <a:gd name="connsiteX3" fmla="*/ 8491 w 12200491"/>
              <a:gd name="connsiteY3" fmla="*/ 4497186 h 4497186"/>
              <a:gd name="connsiteX4" fmla="*/ 8491 w 12200491"/>
              <a:gd name="connsiteY4" fmla="*/ 1803862 h 4497186"/>
              <a:gd name="connsiteX5" fmla="*/ 61831 w 12200491"/>
              <a:gd name="connsiteY5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53340 w 12192000"/>
              <a:gd name="connsiteY4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97186">
                <a:moveTo>
                  <a:pt x="0" y="0"/>
                </a:moveTo>
                <a:lnTo>
                  <a:pt x="12192000" y="0"/>
                </a:lnTo>
                <a:lnTo>
                  <a:pt x="12192000" y="4497186"/>
                </a:lnTo>
                <a:lnTo>
                  <a:pt x="0" y="449718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2" y="1352479"/>
            <a:ext cx="4101534" cy="92333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6882D-8BEB-4DE9-9D6E-B66A4265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4" t="18779" r="22594" b="14403"/>
          <a:stretch/>
        </p:blipFill>
        <p:spPr>
          <a:xfrm>
            <a:off x="6096002" y="1073594"/>
            <a:ext cx="6095998" cy="422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FB177-595A-4BDE-9AC4-D7572B1CC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47" y="6366233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12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es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40C9B-5899-407D-BC65-8B8988B0C2A4}"/>
              </a:ext>
            </a:extLst>
          </p:cNvPr>
          <p:cNvGrpSpPr/>
          <p:nvPr userDrawn="1"/>
        </p:nvGrpSpPr>
        <p:grpSpPr>
          <a:xfrm>
            <a:off x="308368" y="320039"/>
            <a:ext cx="11883633" cy="919959"/>
            <a:chOff x="308368" y="320040"/>
            <a:chExt cx="11883633" cy="5109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1CB721-FBCB-4DC7-9C2A-15C90E984F90}"/>
                </a:ext>
              </a:extLst>
            </p:cNvPr>
            <p:cNvSpPr/>
            <p:nvPr userDrawn="1"/>
          </p:nvSpPr>
          <p:spPr>
            <a:xfrm>
              <a:off x="426721" y="320040"/>
              <a:ext cx="11765280" cy="5109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DDBDFD-39A6-0043-BAD4-065FAFF6A9DA}"/>
                </a:ext>
              </a:extLst>
            </p:cNvPr>
            <p:cNvSpPr/>
            <p:nvPr userDrawn="1"/>
          </p:nvSpPr>
          <p:spPr>
            <a:xfrm>
              <a:off x="308368" y="320040"/>
              <a:ext cx="152400" cy="510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304800" y="1384275"/>
            <a:ext cx="11887200" cy="5252245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26719" y="1467134"/>
            <a:ext cx="11750331" cy="5070826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60768" y="320040"/>
            <a:ext cx="11716282" cy="905234"/>
          </a:xfrm>
        </p:spPr>
        <p:txBody>
          <a:bodyPr anchor="ctr"/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8742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56" y="0"/>
            <a:ext cx="11375435" cy="58928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856" y="1076960"/>
            <a:ext cx="11372771" cy="49112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2947222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55" y="10039"/>
            <a:ext cx="11378099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94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9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03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0017"/>
            <a:ext cx="11772900" cy="908221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50072"/>
            <a:ext cx="11772900" cy="4610100"/>
          </a:xfrm>
        </p:spPr>
        <p:txBody>
          <a:bodyPr/>
          <a:lstStyle>
            <a:lvl1pPr marL="228600" indent="-228600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857250" indent="-171450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5393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0" y="1073594"/>
            <a:ext cx="12191999" cy="4228673"/>
          </a:xfrm>
          <a:custGeom>
            <a:avLst/>
            <a:gdLst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0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1803862 h 4497186"/>
              <a:gd name="connsiteX5" fmla="*/ 0 w 12192000"/>
              <a:gd name="connsiteY5" fmla="*/ 0 h 4497186"/>
              <a:gd name="connsiteX0" fmla="*/ 38100 w 12230100"/>
              <a:gd name="connsiteY0" fmla="*/ 0 h 4497186"/>
              <a:gd name="connsiteX1" fmla="*/ 12230100 w 12230100"/>
              <a:gd name="connsiteY1" fmla="*/ 0 h 4497186"/>
              <a:gd name="connsiteX2" fmla="*/ 12230100 w 12230100"/>
              <a:gd name="connsiteY2" fmla="*/ 4497186 h 4497186"/>
              <a:gd name="connsiteX3" fmla="*/ 38100 w 12230100"/>
              <a:gd name="connsiteY3" fmla="*/ 4497186 h 4497186"/>
              <a:gd name="connsiteX4" fmla="*/ 38100 w 12230100"/>
              <a:gd name="connsiteY4" fmla="*/ 1803862 h 4497186"/>
              <a:gd name="connsiteX5" fmla="*/ 0 w 12230100"/>
              <a:gd name="connsiteY5" fmla="*/ 1575262 h 4497186"/>
              <a:gd name="connsiteX6" fmla="*/ 38100 w 12230100"/>
              <a:gd name="connsiteY6" fmla="*/ 0 h 4497186"/>
              <a:gd name="connsiteX0" fmla="*/ 0 w 12230100"/>
              <a:gd name="connsiteY0" fmla="*/ 1575262 h 4497186"/>
              <a:gd name="connsiteX1" fmla="*/ 38100 w 12230100"/>
              <a:gd name="connsiteY1" fmla="*/ 0 h 4497186"/>
              <a:gd name="connsiteX2" fmla="*/ 12230100 w 12230100"/>
              <a:gd name="connsiteY2" fmla="*/ 0 h 4497186"/>
              <a:gd name="connsiteX3" fmla="*/ 12230100 w 12230100"/>
              <a:gd name="connsiteY3" fmla="*/ 4497186 h 4497186"/>
              <a:gd name="connsiteX4" fmla="*/ 38100 w 12230100"/>
              <a:gd name="connsiteY4" fmla="*/ 4497186 h 4497186"/>
              <a:gd name="connsiteX5" fmla="*/ 38100 w 12230100"/>
              <a:gd name="connsiteY5" fmla="*/ 1803862 h 4497186"/>
              <a:gd name="connsiteX6" fmla="*/ 91440 w 12230100"/>
              <a:gd name="connsiteY6" fmla="*/ 1666702 h 4497186"/>
              <a:gd name="connsiteX0" fmla="*/ 8491 w 12200491"/>
              <a:gd name="connsiteY0" fmla="*/ 0 h 4497186"/>
              <a:gd name="connsiteX1" fmla="*/ 12200491 w 12200491"/>
              <a:gd name="connsiteY1" fmla="*/ 0 h 4497186"/>
              <a:gd name="connsiteX2" fmla="*/ 12200491 w 12200491"/>
              <a:gd name="connsiteY2" fmla="*/ 4497186 h 4497186"/>
              <a:gd name="connsiteX3" fmla="*/ 8491 w 12200491"/>
              <a:gd name="connsiteY3" fmla="*/ 4497186 h 4497186"/>
              <a:gd name="connsiteX4" fmla="*/ 8491 w 12200491"/>
              <a:gd name="connsiteY4" fmla="*/ 1803862 h 4497186"/>
              <a:gd name="connsiteX5" fmla="*/ 61831 w 12200491"/>
              <a:gd name="connsiteY5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53340 w 12192000"/>
              <a:gd name="connsiteY4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97186">
                <a:moveTo>
                  <a:pt x="0" y="0"/>
                </a:moveTo>
                <a:lnTo>
                  <a:pt x="12192000" y="0"/>
                </a:lnTo>
                <a:lnTo>
                  <a:pt x="12192000" y="4497186"/>
                </a:lnTo>
                <a:lnTo>
                  <a:pt x="0" y="449718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2" y="1352479"/>
            <a:ext cx="4101534" cy="92333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6882D-8BEB-4DE9-9D6E-B66A4265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2" y="1073594"/>
            <a:ext cx="6095998" cy="422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FB177-595A-4BDE-9AC4-D7572B1CC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247" y="6366233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6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" y="235634"/>
            <a:ext cx="11772900" cy="907366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834" y="1454834"/>
            <a:ext cx="5782467" cy="46101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92" y="1454834"/>
            <a:ext cx="5779008" cy="4610100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731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66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ttom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50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" y="235634"/>
            <a:ext cx="11676248" cy="907366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834" y="1454834"/>
            <a:ext cx="5782467" cy="46101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92" y="1454834"/>
            <a:ext cx="5686690" cy="4610100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084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" y="1447800"/>
            <a:ext cx="576072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" y="2268990"/>
            <a:ext cx="576072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920" y="1447800"/>
            <a:ext cx="576072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920" y="2273382"/>
            <a:ext cx="576072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407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34" y="1452618"/>
            <a:ext cx="37570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634" y="2273808"/>
            <a:ext cx="37570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6622" y="1452618"/>
            <a:ext cx="375493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06622" y="2278200"/>
            <a:ext cx="375493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8466" y="1452618"/>
            <a:ext cx="375493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8466" y="2278200"/>
            <a:ext cx="375493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8600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26720" y="384907"/>
            <a:ext cx="1176528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0452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8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309114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309114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43909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43910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27997" y="1005840"/>
            <a:ext cx="3829206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27997" y="1527048"/>
            <a:ext cx="3829206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61234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61234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26719" y="371052"/>
            <a:ext cx="11750331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2924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es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40C9B-5899-407D-BC65-8B8988B0C2A4}"/>
              </a:ext>
            </a:extLst>
          </p:cNvPr>
          <p:cNvGrpSpPr/>
          <p:nvPr userDrawn="1"/>
        </p:nvGrpSpPr>
        <p:grpSpPr>
          <a:xfrm>
            <a:off x="274320" y="320039"/>
            <a:ext cx="11917681" cy="919959"/>
            <a:chOff x="274320" y="320040"/>
            <a:chExt cx="11917681" cy="5109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1CB721-FBCB-4DC7-9C2A-15C90E984F90}"/>
                </a:ext>
              </a:extLst>
            </p:cNvPr>
            <p:cNvSpPr/>
            <p:nvPr userDrawn="1"/>
          </p:nvSpPr>
          <p:spPr>
            <a:xfrm>
              <a:off x="426721" y="320040"/>
              <a:ext cx="11765280" cy="5109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DDBDFD-39A6-0043-BAD4-065FAFF6A9DA}"/>
                </a:ext>
              </a:extLst>
            </p:cNvPr>
            <p:cNvSpPr/>
            <p:nvPr userDrawn="1"/>
          </p:nvSpPr>
          <p:spPr>
            <a:xfrm>
              <a:off x="274320" y="320040"/>
              <a:ext cx="152400" cy="510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8" y="1384275"/>
            <a:ext cx="11917682" cy="5252245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26719" y="1467134"/>
            <a:ext cx="11750331" cy="5070826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26719" y="320040"/>
            <a:ext cx="11750331" cy="905234"/>
          </a:xfrm>
        </p:spPr>
        <p:txBody>
          <a:bodyPr anchor="ctr"/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8643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E59CF4-F91D-442C-8F8F-9A25967A871A}"/>
              </a:ext>
            </a:extLst>
          </p:cNvPr>
          <p:cNvSpPr txBox="1"/>
          <p:nvPr userDrawn="1"/>
        </p:nvSpPr>
        <p:spPr>
          <a:xfrm>
            <a:off x="190500" y="3103594"/>
            <a:ext cx="35107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26593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069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0017"/>
            <a:ext cx="11772900" cy="908221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50072"/>
            <a:ext cx="11772900" cy="4610100"/>
          </a:xfrm>
        </p:spPr>
        <p:txBody>
          <a:bodyPr/>
          <a:lstStyle>
            <a:lvl1pPr marL="228600" indent="-228600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857250" indent="-171450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2678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0" y="1073594"/>
            <a:ext cx="12191999" cy="4228673"/>
          </a:xfrm>
          <a:custGeom>
            <a:avLst/>
            <a:gdLst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0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1803862 h 4497186"/>
              <a:gd name="connsiteX5" fmla="*/ 0 w 12192000"/>
              <a:gd name="connsiteY5" fmla="*/ 0 h 4497186"/>
              <a:gd name="connsiteX0" fmla="*/ 38100 w 12230100"/>
              <a:gd name="connsiteY0" fmla="*/ 0 h 4497186"/>
              <a:gd name="connsiteX1" fmla="*/ 12230100 w 12230100"/>
              <a:gd name="connsiteY1" fmla="*/ 0 h 4497186"/>
              <a:gd name="connsiteX2" fmla="*/ 12230100 w 12230100"/>
              <a:gd name="connsiteY2" fmla="*/ 4497186 h 4497186"/>
              <a:gd name="connsiteX3" fmla="*/ 38100 w 12230100"/>
              <a:gd name="connsiteY3" fmla="*/ 4497186 h 4497186"/>
              <a:gd name="connsiteX4" fmla="*/ 38100 w 12230100"/>
              <a:gd name="connsiteY4" fmla="*/ 1803862 h 4497186"/>
              <a:gd name="connsiteX5" fmla="*/ 0 w 12230100"/>
              <a:gd name="connsiteY5" fmla="*/ 1575262 h 4497186"/>
              <a:gd name="connsiteX6" fmla="*/ 38100 w 12230100"/>
              <a:gd name="connsiteY6" fmla="*/ 0 h 4497186"/>
              <a:gd name="connsiteX0" fmla="*/ 0 w 12230100"/>
              <a:gd name="connsiteY0" fmla="*/ 1575262 h 4497186"/>
              <a:gd name="connsiteX1" fmla="*/ 38100 w 12230100"/>
              <a:gd name="connsiteY1" fmla="*/ 0 h 4497186"/>
              <a:gd name="connsiteX2" fmla="*/ 12230100 w 12230100"/>
              <a:gd name="connsiteY2" fmla="*/ 0 h 4497186"/>
              <a:gd name="connsiteX3" fmla="*/ 12230100 w 12230100"/>
              <a:gd name="connsiteY3" fmla="*/ 4497186 h 4497186"/>
              <a:gd name="connsiteX4" fmla="*/ 38100 w 12230100"/>
              <a:gd name="connsiteY4" fmla="*/ 4497186 h 4497186"/>
              <a:gd name="connsiteX5" fmla="*/ 38100 w 12230100"/>
              <a:gd name="connsiteY5" fmla="*/ 1803862 h 4497186"/>
              <a:gd name="connsiteX6" fmla="*/ 91440 w 12230100"/>
              <a:gd name="connsiteY6" fmla="*/ 1666702 h 4497186"/>
              <a:gd name="connsiteX0" fmla="*/ 8491 w 12200491"/>
              <a:gd name="connsiteY0" fmla="*/ 0 h 4497186"/>
              <a:gd name="connsiteX1" fmla="*/ 12200491 w 12200491"/>
              <a:gd name="connsiteY1" fmla="*/ 0 h 4497186"/>
              <a:gd name="connsiteX2" fmla="*/ 12200491 w 12200491"/>
              <a:gd name="connsiteY2" fmla="*/ 4497186 h 4497186"/>
              <a:gd name="connsiteX3" fmla="*/ 8491 w 12200491"/>
              <a:gd name="connsiteY3" fmla="*/ 4497186 h 4497186"/>
              <a:gd name="connsiteX4" fmla="*/ 8491 w 12200491"/>
              <a:gd name="connsiteY4" fmla="*/ 1803862 h 4497186"/>
              <a:gd name="connsiteX5" fmla="*/ 61831 w 12200491"/>
              <a:gd name="connsiteY5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53340 w 12192000"/>
              <a:gd name="connsiteY4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97186">
                <a:moveTo>
                  <a:pt x="0" y="0"/>
                </a:moveTo>
                <a:lnTo>
                  <a:pt x="12192000" y="0"/>
                </a:lnTo>
                <a:lnTo>
                  <a:pt x="12192000" y="4497186"/>
                </a:lnTo>
                <a:lnTo>
                  <a:pt x="0" y="449718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2" y="1352479"/>
            <a:ext cx="4101534" cy="92333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6882D-8BEB-4DE9-9D6E-B66A4265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2" y="1073594"/>
            <a:ext cx="6095998" cy="422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FB177-595A-4BDE-9AC4-D7572B1CC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247" y="6366233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72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" y="235634"/>
            <a:ext cx="11772900" cy="907366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834" y="1454834"/>
            <a:ext cx="5782467" cy="46101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92" y="1454834"/>
            <a:ext cx="5779008" cy="4610100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11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68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51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ttom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192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" y="1447800"/>
            <a:ext cx="576072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" y="2268990"/>
            <a:ext cx="576072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920" y="1447800"/>
            <a:ext cx="576072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920" y="2273382"/>
            <a:ext cx="576072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611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34" y="1452618"/>
            <a:ext cx="37570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634" y="2273808"/>
            <a:ext cx="37570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6622" y="1452618"/>
            <a:ext cx="375493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06622" y="2278200"/>
            <a:ext cx="375493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8466" y="1452618"/>
            <a:ext cx="375493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8466" y="2278200"/>
            <a:ext cx="375493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670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26720" y="384907"/>
            <a:ext cx="1176528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1309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8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309114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309114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43909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43910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27997" y="1005840"/>
            <a:ext cx="3829206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27997" y="1527048"/>
            <a:ext cx="3829206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61234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61234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26719" y="371052"/>
            <a:ext cx="11750331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9754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es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40C9B-5899-407D-BC65-8B8988B0C2A4}"/>
              </a:ext>
            </a:extLst>
          </p:cNvPr>
          <p:cNvGrpSpPr/>
          <p:nvPr userDrawn="1"/>
        </p:nvGrpSpPr>
        <p:grpSpPr>
          <a:xfrm>
            <a:off x="274320" y="320039"/>
            <a:ext cx="11917681" cy="919959"/>
            <a:chOff x="274320" y="320040"/>
            <a:chExt cx="11917681" cy="5109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1CB721-FBCB-4DC7-9C2A-15C90E984F90}"/>
                </a:ext>
              </a:extLst>
            </p:cNvPr>
            <p:cNvSpPr/>
            <p:nvPr userDrawn="1"/>
          </p:nvSpPr>
          <p:spPr>
            <a:xfrm>
              <a:off x="426721" y="320040"/>
              <a:ext cx="11765280" cy="5109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DDBDFD-39A6-0043-BAD4-065FAFF6A9DA}"/>
                </a:ext>
              </a:extLst>
            </p:cNvPr>
            <p:cNvSpPr/>
            <p:nvPr userDrawn="1"/>
          </p:nvSpPr>
          <p:spPr>
            <a:xfrm>
              <a:off x="274320" y="320040"/>
              <a:ext cx="152400" cy="510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8" y="1384275"/>
            <a:ext cx="11917682" cy="5252245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26719" y="1467134"/>
            <a:ext cx="11750331" cy="5070826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26719" y="320040"/>
            <a:ext cx="11750331" cy="905234"/>
          </a:xfrm>
        </p:spPr>
        <p:txBody>
          <a:bodyPr anchor="ctr"/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09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ttom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14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5647944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68990"/>
            <a:ext cx="5647944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920" y="1447800"/>
            <a:ext cx="564718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920" y="2273382"/>
            <a:ext cx="564718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21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52618"/>
            <a:ext cx="3654912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73808"/>
            <a:ext cx="3654912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5289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5289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8466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8466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76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833" y="233022"/>
            <a:ext cx="11654267" cy="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833" y="1449473"/>
            <a:ext cx="11654267" cy="46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97917" y="65731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6DE45-8FAB-4A30-B928-C1E44BA130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E338-5546-49FD-9045-793529472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51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2">
          <p15:clr>
            <a:srgbClr val="F26B43"/>
          </p15:clr>
        </p15:guide>
        <p15:guide id="5" pos="7464">
          <p15:clr>
            <a:srgbClr val="F26B43"/>
          </p15:clr>
        </p15:guide>
        <p15:guide id="6" orient="horz" pos="19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7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833" y="233022"/>
            <a:ext cx="11654267" cy="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833" y="1449473"/>
            <a:ext cx="11654267" cy="46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97917" y="65731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6DE45-8FAB-4A30-B928-C1E44BA1309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" y="6359099"/>
            <a:ext cx="1517521" cy="41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E338-5546-49FD-9045-793529472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092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2">
          <p15:clr>
            <a:srgbClr val="F26B43"/>
          </p15:clr>
        </p15:guide>
        <p15:guide id="5" pos="7464">
          <p15:clr>
            <a:srgbClr val="F26B43"/>
          </p15:clr>
        </p15:guide>
        <p15:guide id="6" orient="horz" pos="19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7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833" y="233022"/>
            <a:ext cx="11654267" cy="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833" y="1449473"/>
            <a:ext cx="11654267" cy="46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baseline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baseline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97917" y="65731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6DE45-8FAB-4A30-B928-C1E44BA130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E338-5546-49FD-9045-793529472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749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2">
          <p15:clr>
            <a:srgbClr val="F26B43"/>
          </p15:clr>
        </p15:guide>
        <p15:guide id="5" pos="7464">
          <p15:clr>
            <a:srgbClr val="F26B43"/>
          </p15:clr>
        </p15:guide>
        <p15:guide id="6" orient="horz" pos="19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72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833" y="233022"/>
            <a:ext cx="11654267" cy="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833" y="1449473"/>
            <a:ext cx="11654267" cy="46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97917" y="65731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6DE45-8FAB-4A30-B928-C1E44BA130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E338-5546-49FD-9045-793529472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50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2">
          <p15:clr>
            <a:srgbClr val="F26B43"/>
          </p15:clr>
        </p15:guide>
        <p15:guide id="5" pos="7464">
          <p15:clr>
            <a:srgbClr val="F26B43"/>
          </p15:clr>
        </p15:guide>
        <p15:guide id="6" orient="horz" pos="19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7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833" y="233022"/>
            <a:ext cx="11654267" cy="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833" y="1449473"/>
            <a:ext cx="11654267" cy="46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97917" y="65731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6DE45-8FAB-4A30-B928-C1E44BA130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E338-5546-49FD-9045-793529472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021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2">
          <p15:clr>
            <a:srgbClr val="F26B43"/>
          </p15:clr>
        </p15:guide>
        <p15:guide id="5" pos="7464">
          <p15:clr>
            <a:srgbClr val="F26B43"/>
          </p15:clr>
        </p15:guide>
        <p15:guide id="6" orient="horz" pos="19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7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O-OACISS/tau2" TargetMode="External"/><Relationship Id="rId2" Type="http://schemas.openxmlformats.org/officeDocument/2006/relationships/hyperlink" Target="https://tau.uoregon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79B5174-29BB-8AC2-3C02-DA7CD2056190}"/>
              </a:ext>
            </a:extLst>
          </p:cNvPr>
          <p:cNvGrpSpPr/>
          <p:nvPr/>
        </p:nvGrpSpPr>
        <p:grpSpPr>
          <a:xfrm>
            <a:off x="3563765" y="659327"/>
            <a:ext cx="8200316" cy="5481035"/>
            <a:chOff x="3971542" y="841249"/>
            <a:chExt cx="8128844" cy="57119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C6FCC0-C8A7-C4E2-87E0-B64DA22A30AB}"/>
                </a:ext>
              </a:extLst>
            </p:cNvPr>
            <p:cNvSpPr/>
            <p:nvPr/>
          </p:nvSpPr>
          <p:spPr>
            <a:xfrm>
              <a:off x="8379816" y="841249"/>
              <a:ext cx="3720570" cy="5711951"/>
            </a:xfrm>
            <a:prstGeom prst="rect">
              <a:avLst/>
            </a:prstGeom>
            <a:solidFill>
              <a:srgbClr val="E6E6E6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365B3B-EF08-3955-A39C-5EFA47B614CA}"/>
                </a:ext>
              </a:extLst>
            </p:cNvPr>
            <p:cNvSpPr/>
            <p:nvPr/>
          </p:nvSpPr>
          <p:spPr>
            <a:xfrm>
              <a:off x="3971542" y="841249"/>
              <a:ext cx="4334257" cy="5711951"/>
            </a:xfrm>
            <a:prstGeom prst="rect">
              <a:avLst/>
            </a:prstGeom>
            <a:solidFill>
              <a:srgbClr val="E6E6E6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2E29B1-E484-716B-B46D-73C75B3FB927}"/>
                </a:ext>
              </a:extLst>
            </p:cNvPr>
            <p:cNvSpPr/>
            <p:nvPr/>
          </p:nvSpPr>
          <p:spPr>
            <a:xfrm>
              <a:off x="3971542" y="841249"/>
              <a:ext cx="4334257" cy="79453"/>
            </a:xfrm>
            <a:prstGeom prst="rect">
              <a:avLst/>
            </a:prstGeom>
            <a:solidFill>
              <a:schemeClr val="tx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7240BF-052B-6B13-2CCB-22AC19EFB4CD}"/>
                </a:ext>
              </a:extLst>
            </p:cNvPr>
            <p:cNvSpPr/>
            <p:nvPr/>
          </p:nvSpPr>
          <p:spPr>
            <a:xfrm>
              <a:off x="8379816" y="841249"/>
              <a:ext cx="3714147" cy="79453"/>
            </a:xfrm>
            <a:prstGeom prst="rect">
              <a:avLst/>
            </a:prstGeom>
            <a:solidFill>
              <a:schemeClr val="tx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6BACF6E-9758-32EA-63F8-005AC3D049BD}"/>
                </a:ext>
              </a:extLst>
            </p:cNvPr>
            <p:cNvCxnSpPr/>
            <p:nvPr/>
          </p:nvCxnSpPr>
          <p:spPr>
            <a:xfrm>
              <a:off x="3971542" y="6553200"/>
              <a:ext cx="4334257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702E8C7-67BA-9121-D084-C9ACE5C46D70}"/>
                </a:ext>
              </a:extLst>
            </p:cNvPr>
            <p:cNvCxnSpPr>
              <a:cxnSpLocks/>
            </p:cNvCxnSpPr>
            <p:nvPr/>
          </p:nvCxnSpPr>
          <p:spPr>
            <a:xfrm>
              <a:off x="8379816" y="6553200"/>
              <a:ext cx="3714147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89686C-E038-7C96-3CD7-B83CB6E3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8" y="0"/>
            <a:ext cx="11658600" cy="908221"/>
          </a:xfrm>
        </p:spPr>
        <p:txBody>
          <a:bodyPr/>
          <a:lstStyle/>
          <a:p>
            <a:r>
              <a:rPr lang="en-US" dirty="0"/>
              <a:t>TAU: OpenMP Tools Support for Target Offload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36C1A-37F7-44DE-A280-3F74391F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" y="801437"/>
            <a:ext cx="3630113" cy="5452781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ECP Team and Funding</a:t>
            </a:r>
          </a:p>
          <a:p>
            <a:pPr marL="137160" indent="-137160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ECP Stakeholders: ST [</a:t>
            </a:r>
            <a:r>
              <a:rPr lang="en-US" sz="1100" b="1" dirty="0"/>
              <a:t>LLVM], ST [PROTEAS-TUNE: TAU]</a:t>
            </a:r>
          </a:p>
          <a:p>
            <a:pPr marL="137160" indent="-137160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FY22 ECP funding for </a:t>
            </a:r>
            <a:r>
              <a:rPr lang="en-US" sz="1100" b="1" dirty="0"/>
              <a:t>project - $3.2M</a:t>
            </a:r>
          </a:p>
          <a:p>
            <a:pPr marL="137160" indent="-137160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Total ECP funding for this </a:t>
            </a:r>
            <a:r>
              <a:rPr lang="en-US" sz="1100" b="1" dirty="0"/>
              <a:t>product</a:t>
            </a:r>
            <a:r>
              <a:rPr lang="en-US" sz="1100" dirty="0"/>
              <a:t> </a:t>
            </a:r>
            <a:r>
              <a:rPr lang="en-US" sz="1100" b="1" dirty="0"/>
              <a:t>- $10.9M</a:t>
            </a:r>
            <a:endParaRPr lang="en-US" sz="1100" dirty="0"/>
          </a:p>
          <a:p>
            <a:pPr marL="137160" indent="-137160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Core team members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E87E1B-B7A6-C126-D329-51FE85B285BD}"/>
              </a:ext>
            </a:extLst>
          </p:cNvPr>
          <p:cNvSpPr txBox="1">
            <a:spLocks/>
          </p:cNvSpPr>
          <p:nvPr/>
        </p:nvSpPr>
        <p:spPr bwMode="auto">
          <a:xfrm>
            <a:off x="3823856" y="801438"/>
            <a:ext cx="3812432" cy="113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Product description</a:t>
            </a:r>
            <a:endParaRPr lang="en-US" sz="125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200" b="0" i="0" dirty="0">
                <a:solidFill>
                  <a:srgbClr val="444444"/>
                </a:solidFill>
                <a:effectLst/>
                <a:latin typeface="+mj-lt"/>
              </a:rPr>
              <a:t>TAU is developing open-source, production-quality, standard-conforming OpenMP Tool support for the latest OpenMP 5.2 specification and beyond.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080775-9281-04E6-11B5-63D064B86FCF}"/>
              </a:ext>
            </a:extLst>
          </p:cNvPr>
          <p:cNvSpPr txBox="1">
            <a:spLocks/>
          </p:cNvSpPr>
          <p:nvPr/>
        </p:nvSpPr>
        <p:spPr bwMode="auto">
          <a:xfrm>
            <a:off x="7973215" y="3358880"/>
            <a:ext cx="3812432" cy="27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65100">
              <a:spcBef>
                <a:spcPts val="0"/>
              </a:spcBef>
            </a:pPr>
            <a:r>
              <a:rPr lang="en-US" sz="1200" dirty="0"/>
              <a:t>OpenMP support in TAU and APEX for the latest OpenMP specifications</a:t>
            </a:r>
          </a:p>
          <a:p>
            <a:pPr marL="174625" indent="-165100">
              <a:spcBef>
                <a:spcPts val="0"/>
              </a:spcBef>
            </a:pPr>
            <a:r>
              <a:rPr lang="en-US" sz="1200" dirty="0"/>
              <a:t>Additional clarifications and extensions to the OpenMP Tools specification based on experience developing TAU support for AMD target offload events</a:t>
            </a:r>
          </a:p>
          <a:p>
            <a:pPr marL="174625" indent="-165100">
              <a:spcBef>
                <a:spcPts val="0"/>
              </a:spcBef>
            </a:pPr>
            <a:r>
              <a:rPr lang="en-US" sz="1200" dirty="0"/>
              <a:t>Future updates to tool support based on changes to the OpenMP Tools standard </a:t>
            </a:r>
          </a:p>
          <a:p>
            <a:pPr marL="174625" indent="-165100">
              <a:spcBef>
                <a:spcPts val="0"/>
              </a:spcBef>
            </a:pPr>
            <a:r>
              <a:rPr lang="en-US" sz="1200" dirty="0"/>
              <a:t>Additional testing as more compilers implement the required OpenMP Tools support in the 5.2 standard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DBD812A-C00F-E49A-650E-EDF923BB9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35882"/>
              </p:ext>
            </p:extLst>
          </p:nvPr>
        </p:nvGraphicFramePr>
        <p:xfrm>
          <a:off x="10342" y="1980814"/>
          <a:ext cx="3789756" cy="371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536">
                  <a:extLst>
                    <a:ext uri="{9D8B030D-6E8A-4147-A177-3AD203B41FA5}">
                      <a16:colId xmlns:a16="http://schemas.microsoft.com/office/drawing/2014/main" val="3027896124"/>
                    </a:ext>
                  </a:extLst>
                </a:gridCol>
                <a:gridCol w="2888220">
                  <a:extLst>
                    <a:ext uri="{9D8B030D-6E8A-4147-A177-3AD203B41FA5}">
                      <a16:colId xmlns:a16="http://schemas.microsoft.com/office/drawing/2014/main" val="4061534829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[UO]</a:t>
                      </a:r>
                    </a:p>
                    <a:p>
                      <a:endParaRPr lang="en-US" sz="1100" baseline="0" dirty="0"/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[A. </a:t>
                      </a:r>
                      <a:r>
                        <a:rPr lang="en-US" sz="1100" baseline="0" dirty="0" err="1"/>
                        <a:t>Malony</a:t>
                      </a:r>
                      <a:r>
                        <a:rPr lang="en-US" sz="1100" baseline="0" dirty="0"/>
                        <a:t>, S. Shende, K. Huck]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4860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35DA6-86FB-52D5-C77F-A30FBA8F8B7A}"/>
              </a:ext>
            </a:extLst>
          </p:cNvPr>
          <p:cNvSpPr txBox="1"/>
          <p:nvPr/>
        </p:nvSpPr>
        <p:spPr>
          <a:xfrm>
            <a:off x="49428" y="5665501"/>
            <a:ext cx="351433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100" i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OpenMP host-side events are provided to TAU through an entry/exit callback API, and device-side (i.e. GPU) events are provided to TAU through an asynchronous activity buffer.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5D1E0565-D576-56F1-5346-8211D0DD9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03093"/>
              </p:ext>
            </p:extLst>
          </p:nvPr>
        </p:nvGraphicFramePr>
        <p:xfrm>
          <a:off x="3679461" y="2055008"/>
          <a:ext cx="4101221" cy="384285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392520">
                  <a:extLst>
                    <a:ext uri="{9D8B030D-6E8A-4147-A177-3AD203B41FA5}">
                      <a16:colId xmlns:a16="http://schemas.microsoft.com/office/drawing/2014/main" val="2641887017"/>
                    </a:ext>
                  </a:extLst>
                </a:gridCol>
                <a:gridCol w="2708701">
                  <a:extLst>
                    <a:ext uri="{9D8B030D-6E8A-4147-A177-3AD203B41FA5}">
                      <a16:colId xmlns:a16="http://schemas.microsoft.com/office/drawing/2014/main" val="1045632401"/>
                    </a:ext>
                  </a:extLst>
                </a:gridCol>
              </a:tblGrid>
              <a:tr h="1601389">
                <a:tc>
                  <a:txBody>
                    <a:bodyPr/>
                    <a:lstStyle/>
                    <a:p>
                      <a:r>
                        <a:rPr lang="en-US" sz="1200" dirty="0"/>
                        <a:t>New capabilities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support in TAU for the OpenMP 5.2 standard</a:t>
                      </a:r>
                      <a:endParaRPr lang="en-US" sz="12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support for processing asynchronous target offload activity from OpenMP regions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Portable support tested with compilers and runtimes from AMD, Intel, LLVM and NVIDIA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31197"/>
                  </a:ext>
                </a:extLst>
              </a:tr>
              <a:tr h="1601389">
                <a:tc>
                  <a:txBody>
                    <a:bodyPr/>
                    <a:lstStyle/>
                    <a:p>
                      <a:r>
                        <a:rPr lang="en-US" sz="1200" dirty="0"/>
                        <a:t>User impact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measurement support for OpenMP regions without any code modification or instrumentation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Standards-based implementation ensures portable access to performance data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31322"/>
                  </a:ext>
                </a:extLst>
              </a:tr>
              <a:tr h="482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Key Software Dependencies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Compiler with OpenMP 5.1 Tool support for target offload events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TAU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10276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F0CB8FD-B4BE-8193-B09D-D635210A8E6E}"/>
              </a:ext>
            </a:extLst>
          </p:cNvPr>
          <p:cNvSpPr txBox="1"/>
          <p:nvPr/>
        </p:nvSpPr>
        <p:spPr>
          <a:xfrm>
            <a:off x="8132170" y="784785"/>
            <a:ext cx="36425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b="1" dirty="0"/>
              <a:t>Post-ECP Funding for TAU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5EAFB4-46F4-EF76-565A-BF8D5DBE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16102"/>
              </p:ext>
            </p:extLst>
          </p:nvPr>
        </p:nvGraphicFramePr>
        <p:xfrm>
          <a:off x="8084746" y="1216282"/>
          <a:ext cx="3609541" cy="1071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757">
                  <a:extLst>
                    <a:ext uri="{9D8B030D-6E8A-4147-A177-3AD203B41FA5}">
                      <a16:colId xmlns:a16="http://schemas.microsoft.com/office/drawing/2014/main" val="3027896124"/>
                    </a:ext>
                  </a:extLst>
                </a:gridCol>
                <a:gridCol w="2803784">
                  <a:extLst>
                    <a:ext uri="{9D8B030D-6E8A-4147-A177-3AD203B41FA5}">
                      <a16:colId xmlns:a16="http://schemas.microsoft.com/office/drawing/2014/main" val="4061534829"/>
                    </a:ext>
                  </a:extLst>
                </a:gridCol>
              </a:tblGrid>
              <a:tr h="199471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Needed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Total $?M in FY24 for status quo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336142"/>
                  </a:ext>
                </a:extLst>
              </a:tr>
              <a:tr h="531924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Secured</a:t>
                      </a:r>
                    </a:p>
                    <a:p>
                      <a:r>
                        <a:rPr lang="en-US" sz="1200" baseline="0" dirty="0"/>
                        <a:t>Pending</a:t>
                      </a:r>
                    </a:p>
                    <a:p>
                      <a:r>
                        <a:rPr lang="en-US" sz="1200" baseline="0" dirty="0"/>
                        <a:t>Targeted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$0/year</a:t>
                      </a:r>
                    </a:p>
                    <a:p>
                      <a:r>
                        <a:rPr lang="en-US" sz="1200" baseline="0" dirty="0"/>
                        <a:t>$0/year</a:t>
                      </a:r>
                    </a:p>
                    <a:p>
                      <a:r>
                        <a:rPr lang="en-US" sz="1200" baseline="0" dirty="0"/>
                        <a:t>$0/year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927974"/>
                  </a:ext>
                </a:extLst>
              </a:tr>
              <a:tr h="26726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Gap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$?M/year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56257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8F934A5-345B-F60C-5FF2-E809AFEDFD47}"/>
              </a:ext>
            </a:extLst>
          </p:cNvPr>
          <p:cNvSpPr txBox="1"/>
          <p:nvPr/>
        </p:nvSpPr>
        <p:spPr>
          <a:xfrm>
            <a:off x="8051730" y="3046323"/>
            <a:ext cx="36425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b="1" dirty="0"/>
              <a:t>Expected future impact from TAU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1AC72E-8A64-DD4F-1E2B-602227F3F983}"/>
              </a:ext>
            </a:extLst>
          </p:cNvPr>
          <p:cNvSpPr/>
          <p:nvPr/>
        </p:nvSpPr>
        <p:spPr>
          <a:xfrm>
            <a:off x="-3692" y="659982"/>
            <a:ext cx="3714147" cy="79453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49A7EA-5CB5-2ACD-DED5-6DFA50DC6A15}"/>
              </a:ext>
            </a:extLst>
          </p:cNvPr>
          <p:cNvSpPr txBox="1"/>
          <p:nvPr/>
        </p:nvSpPr>
        <p:spPr>
          <a:xfrm>
            <a:off x="193743" y="2405727"/>
            <a:ext cx="182915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prstClr val="black"/>
                </a:solidFill>
                <a:ea typeface="+mn-ea"/>
                <a:cs typeface="Arial" charset="0"/>
              </a:rPr>
              <a:t>OMPT Tool Integration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DFCF02-068A-EEBA-F2D6-71D13A7DCAF2}"/>
              </a:ext>
            </a:extLst>
          </p:cNvPr>
          <p:cNvSpPr txBox="1"/>
          <p:nvPr/>
        </p:nvSpPr>
        <p:spPr>
          <a:xfrm>
            <a:off x="2350907" y="6326099"/>
            <a:ext cx="749019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buClrTx/>
            </a:pPr>
            <a:r>
              <a:rPr lang="en-US" sz="1800" kern="1200" dirty="0">
                <a:solidFill>
                  <a:prstClr val="black"/>
                </a:solidFill>
              </a:rPr>
              <a:t>PDT links: </a:t>
            </a:r>
            <a:r>
              <a:rPr lang="en-US" sz="1800" kern="1200" dirty="0">
                <a:solidFill>
                  <a:prstClr val="black"/>
                </a:solidFill>
                <a:hlinkClick r:id="rId2"/>
              </a:rPr>
              <a:t>https://tau.uoregon.edu</a:t>
            </a:r>
            <a:r>
              <a:rPr lang="en-US" sz="1800" kern="1200" dirty="0">
                <a:solidFill>
                  <a:prstClr val="black"/>
                </a:solidFill>
              </a:rPr>
              <a:t> </a:t>
            </a:r>
            <a:r>
              <a:rPr lang="en-US" sz="1800" kern="1200" dirty="0">
                <a:solidFill>
                  <a:prstClr val="black"/>
                </a:solidFill>
                <a:hlinkClick r:id="rId3"/>
              </a:rPr>
              <a:t>https://github.com/UO-OACISS/tau2</a:t>
            </a:r>
            <a:r>
              <a:rPr lang="en-US" sz="1800" kern="1200" dirty="0">
                <a:solidFill>
                  <a:prstClr val="black"/>
                </a:solidFill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0DEAB9-122E-C612-DDE0-0415C11DE6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42" t="16330" r="50256" b="6110"/>
          <a:stretch/>
        </p:blipFill>
        <p:spPr>
          <a:xfrm>
            <a:off x="437864" y="2615637"/>
            <a:ext cx="2467909" cy="30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22569"/>
      </p:ext>
    </p:extLst>
  </p:cSld>
  <p:clrMapOvr>
    <a:masterClrMapping/>
  </p:clrMapOvr>
</p:sld>
</file>

<file path=ppt/theme/theme1.xml><?xml version="1.0" encoding="utf-8"?>
<a:theme xmlns:a="http://schemas.openxmlformats.org/drawingml/2006/main" name="1_ORNL">
  <a:themeElements>
    <a:clrScheme name="ECP 190214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06C9E"/>
      </a:accent1>
      <a:accent2>
        <a:srgbClr val="84B641"/>
      </a:accent2>
      <a:accent3>
        <a:srgbClr val="1CA9C0"/>
      </a:accent3>
      <a:accent4>
        <a:srgbClr val="D33139"/>
      </a:accent4>
      <a:accent5>
        <a:srgbClr val="C8970C"/>
      </a:accent5>
      <a:accent6>
        <a:srgbClr val="5157A1"/>
      </a:accent6>
      <a:hlink>
        <a:srgbClr val="A031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P template 16x9 190214" id="{A02F64FE-5291-4ACC-9EF5-3317EB1D1396}" vid="{2E02C1B1-FBEC-4689-AC9A-55943F7255E3}"/>
    </a:ext>
  </a:extLst>
</a:theme>
</file>

<file path=ppt/theme/theme2.xml><?xml version="1.0" encoding="utf-8"?>
<a:theme xmlns:a="http://schemas.openxmlformats.org/drawingml/2006/main" name="3_ORNL">
  <a:themeElements>
    <a:clrScheme name="ECP 190214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06C9E"/>
      </a:accent1>
      <a:accent2>
        <a:srgbClr val="84B641"/>
      </a:accent2>
      <a:accent3>
        <a:srgbClr val="1CA9C0"/>
      </a:accent3>
      <a:accent4>
        <a:srgbClr val="D33139"/>
      </a:accent4>
      <a:accent5>
        <a:srgbClr val="C8970C"/>
      </a:accent5>
      <a:accent6>
        <a:srgbClr val="5157A1"/>
      </a:accent6>
      <a:hlink>
        <a:srgbClr val="A031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P template 16x9 190214" id="{A02F64FE-5291-4ACC-9EF5-3317EB1D1396}" vid="{2E02C1B1-FBEC-4689-AC9A-55943F7255E3}"/>
    </a:ext>
  </a:extLst>
</a:theme>
</file>

<file path=ppt/theme/theme3.xml><?xml version="1.0" encoding="utf-8"?>
<a:theme xmlns:a="http://schemas.openxmlformats.org/drawingml/2006/main" name="2_ORNL">
  <a:themeElements>
    <a:clrScheme name="ECP 190214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06C9E"/>
      </a:accent1>
      <a:accent2>
        <a:srgbClr val="84B641"/>
      </a:accent2>
      <a:accent3>
        <a:srgbClr val="1CA9C0"/>
      </a:accent3>
      <a:accent4>
        <a:srgbClr val="D33139"/>
      </a:accent4>
      <a:accent5>
        <a:srgbClr val="C8970C"/>
      </a:accent5>
      <a:accent6>
        <a:srgbClr val="5157A1"/>
      </a:accent6>
      <a:hlink>
        <a:srgbClr val="A031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P template 16x9 190214" id="{5B691ECE-7C6D-4997-BC7F-E543AE111002}" vid="{5BAA2C60-E928-4876-BB7A-ADDFCB13D919}"/>
    </a:ext>
  </a:extLst>
</a:theme>
</file>

<file path=ppt/theme/theme4.xml><?xml version="1.0" encoding="utf-8"?>
<a:theme xmlns:a="http://schemas.openxmlformats.org/drawingml/2006/main" name="4_ORNL">
  <a:themeElements>
    <a:clrScheme name="ECP 190214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06C9E"/>
      </a:accent1>
      <a:accent2>
        <a:srgbClr val="84B641"/>
      </a:accent2>
      <a:accent3>
        <a:srgbClr val="1CA9C0"/>
      </a:accent3>
      <a:accent4>
        <a:srgbClr val="D33139"/>
      </a:accent4>
      <a:accent5>
        <a:srgbClr val="C8970C"/>
      </a:accent5>
      <a:accent6>
        <a:srgbClr val="5157A1"/>
      </a:accent6>
      <a:hlink>
        <a:srgbClr val="A031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P template 16x9 190214 for distribution" id="{F60C01E2-4C88-461C-BB45-E3174D3B54EA}" vid="{9DD0B4DE-E2B1-4354-9AF6-32596D7C2E22}"/>
    </a:ext>
  </a:extLst>
</a:theme>
</file>

<file path=ppt/theme/theme5.xml><?xml version="1.0" encoding="utf-8"?>
<a:theme xmlns:a="http://schemas.openxmlformats.org/drawingml/2006/main" name="5_ORNL">
  <a:themeElements>
    <a:clrScheme name="ECP 190214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06C9E"/>
      </a:accent1>
      <a:accent2>
        <a:srgbClr val="84B641"/>
      </a:accent2>
      <a:accent3>
        <a:srgbClr val="1CA9C0"/>
      </a:accent3>
      <a:accent4>
        <a:srgbClr val="D33139"/>
      </a:accent4>
      <a:accent5>
        <a:srgbClr val="C8970C"/>
      </a:accent5>
      <a:accent6>
        <a:srgbClr val="5157A1"/>
      </a:accent6>
      <a:hlink>
        <a:srgbClr val="A031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P template 16x9 190214 for distribution" id="{F60C01E2-4C88-461C-BB45-E3174D3B54EA}" vid="{9DD0B4DE-E2B1-4354-9AF6-32596D7C2E22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10113</TotalTime>
  <Words>311</Words>
  <Application>Microsoft Macintosh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Century Gothic</vt:lpstr>
      <vt:lpstr>1_ORNL</vt:lpstr>
      <vt:lpstr>3_ORNL</vt:lpstr>
      <vt:lpstr>2_ORNL</vt:lpstr>
      <vt:lpstr>4_ORNL</vt:lpstr>
      <vt:lpstr>5_ORNL</vt:lpstr>
      <vt:lpstr>TAU: OpenMP Tools Support for Target Offload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ASCR Leadership Software Center (LSC)</dc:title>
  <dc:creator>Heroux, Mike</dc:creator>
  <cp:lastModifiedBy>Kevin Huck</cp:lastModifiedBy>
  <cp:revision>71</cp:revision>
  <dcterms:created xsi:type="dcterms:W3CDTF">2020-03-27T04:19:13Z</dcterms:created>
  <dcterms:modified xsi:type="dcterms:W3CDTF">2022-09-23T23:19:19Z</dcterms:modified>
</cp:coreProperties>
</file>