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8"/>
  </p:notesMasterIdLst>
  <p:sldIdLst>
    <p:sldId id="360" r:id="rId2"/>
    <p:sldId id="353" r:id="rId3"/>
    <p:sldId id="354" r:id="rId4"/>
    <p:sldId id="382" r:id="rId5"/>
    <p:sldId id="383" r:id="rId6"/>
    <p:sldId id="384" r:id="rId7"/>
  </p:sldIdLst>
  <p:sldSz cx="12192000" cy="6858000"/>
  <p:notesSz cx="6858000" cy="9144000"/>
  <p:embeddedFontLst>
    <p:embeddedFont>
      <p:font typeface="Source Sans Pro" panose="020B0503030403020204" pitchFamily="34" charset="0"/>
      <p:regular r:id="rId9"/>
      <p:bold r:id="rId10"/>
      <p:italic r:id="rId11"/>
      <p:boldItalic r:id="rId12"/>
    </p:embeddedFont>
    <p:embeddedFont>
      <p:font typeface="Source Sans Pro Semibold" panose="020B0603030403020204" pitchFamily="34" charset="0"/>
      <p:regular r:id="rId13"/>
      <p:bold r:id="rId14"/>
      <p:italic r:id="rId15"/>
      <p:boldItalic r:id="rId16"/>
    </p:embeddedFont>
    <p:embeddedFont>
      <p:font typeface="Source Sans Pro Semibold" panose="020B0603030403020204" pitchFamily="34" charset="0"/>
      <p:regular r:id="rId13"/>
      <p:bold r:id="rId14"/>
      <p:italic r:id="rId15"/>
      <p:boldItalic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69"/>
    <p:restoredTop sz="92180"/>
  </p:normalViewPr>
  <p:slideViewPr>
    <p:cSldViewPr snapToGrid="0" snapToObjects="1">
      <p:cViewPr varScale="1">
        <p:scale>
          <a:sx n="204" d="100"/>
          <a:sy n="204" d="100"/>
        </p:scale>
        <p:origin x="336" y="19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font" Target="fonts/font5.fntdata"/><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4.fntdata"/><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8.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font" Target="fonts/font7.fntdata"/><Relationship Id="rId10" Type="http://schemas.openxmlformats.org/officeDocument/2006/relationships/font" Target="fonts/font2.fntdata"/><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font" Target="fonts/font1.fntdata"/><Relationship Id="rId14"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70B35F-38CE-D349-9772-89AA977DCBED}" type="datetimeFigureOut">
              <a:rPr lang="en-US" smtClean="0"/>
              <a:t>11/13/24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9AF333-573D-BF46-8E16-6740ADB639CC}" type="slidenum">
              <a:rPr lang="en-US" smtClean="0"/>
              <a:t>‹#›</a:t>
            </a:fld>
            <a:endParaRPr lang="en-US"/>
          </a:p>
        </p:txBody>
      </p:sp>
    </p:spTree>
    <p:extLst>
      <p:ext uri="{BB962C8B-B14F-4D97-AF65-F5344CB8AC3E}">
        <p14:creationId xmlns:p14="http://schemas.microsoft.com/office/powerpoint/2010/main" val="4070753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9AF333-573D-BF46-8E16-6740ADB639CC}" type="slidenum">
              <a:rPr lang="en-US" smtClean="0"/>
              <a:t>1</a:t>
            </a:fld>
            <a:endParaRPr lang="en-US"/>
          </a:p>
        </p:txBody>
      </p:sp>
    </p:spTree>
    <p:extLst>
      <p:ext uri="{BB962C8B-B14F-4D97-AF65-F5344CB8AC3E}">
        <p14:creationId xmlns:p14="http://schemas.microsoft.com/office/powerpoint/2010/main" val="1103624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9AF333-573D-BF46-8E16-6740ADB639CC}" type="slidenum">
              <a:rPr lang="en-US" smtClean="0"/>
              <a:t>3</a:t>
            </a:fld>
            <a:endParaRPr lang="en-US"/>
          </a:p>
        </p:txBody>
      </p:sp>
    </p:spTree>
    <p:extLst>
      <p:ext uri="{BB962C8B-B14F-4D97-AF65-F5344CB8AC3E}">
        <p14:creationId xmlns:p14="http://schemas.microsoft.com/office/powerpoint/2010/main" val="35812156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0_Custom Layout">
    <p:bg>
      <p:bgPr>
        <a:gradFill>
          <a:gsLst>
            <a:gs pos="62000">
              <a:schemeClr val="tx2"/>
            </a:gs>
            <a:gs pos="0">
              <a:schemeClr val="tx1">
                <a:alpha val="0"/>
              </a:schemeClr>
            </a:gs>
          </a:gsLst>
          <a:lin ang="5400000" scaled="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0B8DB0E-7C28-6AD1-669D-83BCFA3709D2}"/>
              </a:ext>
            </a:extLst>
          </p:cNvPr>
          <p:cNvPicPr>
            <a:picLocks noChangeAspect="1"/>
          </p:cNvPicPr>
          <p:nvPr userDrawn="1"/>
        </p:nvPicPr>
        <p:blipFill>
          <a:blip r:embed="rId2"/>
          <a:srcRect t="7812" b="7812"/>
          <a:stretch/>
        </p:blipFill>
        <p:spPr>
          <a:xfrm>
            <a:off x="0" y="0"/>
            <a:ext cx="12192000" cy="6858000"/>
          </a:xfrm>
          <a:prstGeom prst="rect">
            <a:avLst/>
          </a:prstGeom>
        </p:spPr>
      </p:pic>
      <p:sp>
        <p:nvSpPr>
          <p:cNvPr id="2" name="Rectangle 1">
            <a:extLst>
              <a:ext uri="{FF2B5EF4-FFF2-40B4-BE49-F238E27FC236}">
                <a16:creationId xmlns:a16="http://schemas.microsoft.com/office/drawing/2014/main" id="{0B95792F-D541-EF2F-64B5-BD8B91213525}"/>
              </a:ext>
            </a:extLst>
          </p:cNvPr>
          <p:cNvSpPr/>
          <p:nvPr userDrawn="1"/>
        </p:nvSpPr>
        <p:spPr>
          <a:xfrm>
            <a:off x="0" y="0"/>
            <a:ext cx="12192000" cy="6858000"/>
          </a:xfrm>
          <a:prstGeom prst="rect">
            <a:avLst/>
          </a:prstGeom>
          <a:gradFill>
            <a:gsLst>
              <a:gs pos="100000">
                <a:schemeClr val="tx2"/>
              </a:gs>
              <a:gs pos="85000">
                <a:schemeClr val="tx2"/>
              </a:gs>
              <a:gs pos="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Text&#10;&#10;Description automatically generated with medium confidence">
            <a:extLst>
              <a:ext uri="{FF2B5EF4-FFF2-40B4-BE49-F238E27FC236}">
                <a16:creationId xmlns:a16="http://schemas.microsoft.com/office/drawing/2014/main" id="{DE837755-C85A-3E1D-3523-9E5F393B9DD3}"/>
              </a:ext>
            </a:extLst>
          </p:cNvPr>
          <p:cNvPicPr>
            <a:picLocks noChangeAspect="1"/>
          </p:cNvPicPr>
          <p:nvPr userDrawn="1"/>
        </p:nvPicPr>
        <p:blipFill>
          <a:blip r:embed="rId3"/>
          <a:stretch>
            <a:fillRect/>
          </a:stretch>
        </p:blipFill>
        <p:spPr>
          <a:xfrm>
            <a:off x="742950" y="5372100"/>
            <a:ext cx="3606800" cy="762000"/>
          </a:xfrm>
          <a:prstGeom prst="rect">
            <a:avLst/>
          </a:prstGeom>
        </p:spPr>
      </p:pic>
      <p:sp>
        <p:nvSpPr>
          <p:cNvPr id="11" name="TextBox 10">
            <a:extLst>
              <a:ext uri="{FF2B5EF4-FFF2-40B4-BE49-F238E27FC236}">
                <a16:creationId xmlns:a16="http://schemas.microsoft.com/office/drawing/2014/main" id="{553ADCC3-5DF9-5E9E-DF0D-98E5C470B2CB}"/>
              </a:ext>
            </a:extLst>
          </p:cNvPr>
          <p:cNvSpPr txBox="1"/>
          <p:nvPr userDrawn="1"/>
        </p:nvSpPr>
        <p:spPr>
          <a:xfrm>
            <a:off x="6172200" y="-971550"/>
            <a:ext cx="184731" cy="369332"/>
          </a:xfrm>
          <a:prstGeom prst="rect">
            <a:avLst/>
          </a:prstGeom>
          <a:noFill/>
        </p:spPr>
        <p:txBody>
          <a:bodyPr wrap="none" rtlCol="0">
            <a:spAutoFit/>
          </a:bodyPr>
          <a:lstStyle/>
          <a:p>
            <a:endParaRPr lang="en-US" dirty="0"/>
          </a:p>
        </p:txBody>
      </p:sp>
      <p:sp>
        <p:nvSpPr>
          <p:cNvPr id="13" name="Text Placeholder 5">
            <a:extLst>
              <a:ext uri="{FF2B5EF4-FFF2-40B4-BE49-F238E27FC236}">
                <a16:creationId xmlns:a16="http://schemas.microsoft.com/office/drawing/2014/main" id="{D5F34248-C5DD-C1E4-17A1-490AD33D2265}"/>
              </a:ext>
            </a:extLst>
          </p:cNvPr>
          <p:cNvSpPr>
            <a:spLocks noGrp="1"/>
          </p:cNvSpPr>
          <p:nvPr>
            <p:ph type="body" sz="quarter" idx="10" hasCustomPrompt="1"/>
          </p:nvPr>
        </p:nvSpPr>
        <p:spPr>
          <a:xfrm>
            <a:off x="742950" y="2314036"/>
            <a:ext cx="10877550" cy="762000"/>
          </a:xfrm>
          <a:prstGeom prst="rect">
            <a:avLst/>
          </a:prstGeom>
        </p:spPr>
        <p:txBody>
          <a:bodyPr/>
          <a:lstStyle>
            <a:lvl1pPr marL="0" indent="0">
              <a:buNone/>
              <a:defRPr sz="5400" b="1" i="0">
                <a:solidFill>
                  <a:schemeClr val="bg1"/>
                </a:solidFill>
                <a:latin typeface="Times New Roman" panose="02020603050405020304" pitchFamily="18" charset="0"/>
                <a:cs typeface="Times New Roman" panose="02020603050405020304" pitchFamily="18" charset="0"/>
              </a:defRPr>
            </a:lvl1pPr>
            <a:lvl2pPr marL="457200" indent="0">
              <a:buNone/>
              <a:defRPr b="1" i="0">
                <a:latin typeface="Source Sans Pro Semibold" panose="020B0503030403020204" pitchFamily="34" charset="0"/>
              </a:defRPr>
            </a:lvl2pPr>
            <a:lvl3pPr marL="914400" indent="0">
              <a:buNone/>
              <a:defRPr b="1" i="0">
                <a:latin typeface="Source Sans Pro Semibold" panose="020B0503030403020204" pitchFamily="34" charset="0"/>
              </a:defRPr>
            </a:lvl3pPr>
            <a:lvl4pPr marL="1371600" indent="0">
              <a:buNone/>
              <a:defRPr b="1" i="0">
                <a:latin typeface="Source Sans Pro Semibold" panose="020B0503030403020204" pitchFamily="34" charset="0"/>
              </a:defRPr>
            </a:lvl4pPr>
            <a:lvl5pPr marL="1828800" indent="0">
              <a:buNone/>
              <a:defRPr b="1" i="0">
                <a:latin typeface="Source Sans Pro Semibold" panose="020B0503030403020204" pitchFamily="34" charset="0"/>
              </a:defRPr>
            </a:lvl5pPr>
          </a:lstStyle>
          <a:p>
            <a:pPr lvl="0"/>
            <a:r>
              <a:rPr lang="en-US" dirty="0"/>
              <a:t>UO PRESENTATION HEADLINE</a:t>
            </a:r>
          </a:p>
        </p:txBody>
      </p:sp>
      <p:sp>
        <p:nvSpPr>
          <p:cNvPr id="14" name="Text Placeholder 7">
            <a:extLst>
              <a:ext uri="{FF2B5EF4-FFF2-40B4-BE49-F238E27FC236}">
                <a16:creationId xmlns:a16="http://schemas.microsoft.com/office/drawing/2014/main" id="{E761F346-DC81-59B9-C9E8-13E964BD7558}"/>
              </a:ext>
            </a:extLst>
          </p:cNvPr>
          <p:cNvSpPr>
            <a:spLocks noGrp="1"/>
          </p:cNvSpPr>
          <p:nvPr>
            <p:ph type="body" sz="quarter" idx="11" hasCustomPrompt="1"/>
          </p:nvPr>
        </p:nvSpPr>
        <p:spPr>
          <a:xfrm>
            <a:off x="742950" y="3228436"/>
            <a:ext cx="10877550" cy="914400"/>
          </a:xfrm>
          <a:prstGeom prst="rect">
            <a:avLst/>
          </a:prstGeom>
        </p:spPr>
        <p:txBody>
          <a:bodyPr/>
          <a:lstStyle>
            <a:lvl1pPr marL="0" indent="0">
              <a:buNone/>
              <a:defRPr sz="3200" b="0" i="0">
                <a:solidFill>
                  <a:schemeClr val="bg1"/>
                </a:solidFill>
                <a:latin typeface="Times New Roman" panose="02020603050405020304" pitchFamily="18" charset="0"/>
                <a:cs typeface="Times New Roman" panose="02020603050405020304" pitchFamily="18" charset="0"/>
              </a:defRPr>
            </a:lvl1pPr>
          </a:lstStyle>
          <a:p>
            <a:pPr lvl="0"/>
            <a:r>
              <a:rPr lang="en-US" dirty="0"/>
              <a:t>Presentation sub-headline</a:t>
            </a:r>
          </a:p>
        </p:txBody>
      </p:sp>
      <p:sp>
        <p:nvSpPr>
          <p:cNvPr id="15" name="Text Placeholder 9">
            <a:extLst>
              <a:ext uri="{FF2B5EF4-FFF2-40B4-BE49-F238E27FC236}">
                <a16:creationId xmlns:a16="http://schemas.microsoft.com/office/drawing/2014/main" id="{5ACB7DDC-C2C9-18F4-67E0-4B68ADFF1C3A}"/>
              </a:ext>
            </a:extLst>
          </p:cNvPr>
          <p:cNvSpPr>
            <a:spLocks noGrp="1"/>
          </p:cNvSpPr>
          <p:nvPr>
            <p:ph type="body" sz="quarter" idx="12" hasCustomPrompt="1"/>
          </p:nvPr>
        </p:nvSpPr>
        <p:spPr>
          <a:xfrm>
            <a:off x="742950" y="4286829"/>
            <a:ext cx="10877550" cy="381000"/>
          </a:xfrm>
          <a:prstGeom prst="rect">
            <a:avLst/>
          </a:prstGeom>
        </p:spPr>
        <p:txBody>
          <a:bodyPr/>
          <a:lstStyle>
            <a:lvl1pPr marL="0" indent="0">
              <a:buNone/>
              <a:defRPr sz="2000" b="0" i="0">
                <a:solidFill>
                  <a:schemeClr val="bg1"/>
                </a:solidFill>
                <a:latin typeface="Source Sans Pro" panose="020B0503030403020204" pitchFamily="34" charset="0"/>
              </a:defRPr>
            </a:lvl1pPr>
          </a:lstStyle>
          <a:p>
            <a:pPr lvl="0"/>
            <a:r>
              <a:rPr lang="en-US" dirty="0"/>
              <a:t>Month Day, Year</a:t>
            </a:r>
          </a:p>
        </p:txBody>
      </p:sp>
    </p:spTree>
    <p:extLst>
      <p:ext uri="{BB962C8B-B14F-4D97-AF65-F5344CB8AC3E}">
        <p14:creationId xmlns:p14="http://schemas.microsoft.com/office/powerpoint/2010/main" val="2998046663"/>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0_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57AB82-CBCD-8C51-0CEE-BC6F83ADDC51}"/>
              </a:ext>
            </a:extLst>
          </p:cNvPr>
          <p:cNvPicPr>
            <a:picLocks noChangeAspect="1"/>
          </p:cNvPicPr>
          <p:nvPr userDrawn="1"/>
        </p:nvPicPr>
        <p:blipFill>
          <a:blip r:embed="rId2"/>
          <a:stretch>
            <a:fillRect/>
          </a:stretch>
        </p:blipFill>
        <p:spPr>
          <a:xfrm>
            <a:off x="11130397" y="6069476"/>
            <a:ext cx="642500" cy="445624"/>
          </a:xfrm>
          <a:prstGeom prst="rect">
            <a:avLst/>
          </a:prstGeom>
        </p:spPr>
      </p:pic>
      <p:sp>
        <p:nvSpPr>
          <p:cNvPr id="31" name="Google Shape;56;p30">
            <a:extLst>
              <a:ext uri="{FF2B5EF4-FFF2-40B4-BE49-F238E27FC236}">
                <a16:creationId xmlns:a16="http://schemas.microsoft.com/office/drawing/2014/main" id="{BBA98690-A12F-D582-74B8-851ADB7D7E06}"/>
              </a:ext>
            </a:extLst>
          </p:cNvPr>
          <p:cNvSpPr txBox="1">
            <a:spLocks/>
          </p:cNvSpPr>
          <p:nvPr userDrawn="1"/>
        </p:nvSpPr>
        <p:spPr>
          <a:xfrm>
            <a:off x="11095366" y="6119799"/>
            <a:ext cx="677533" cy="365125"/>
          </a:xfrm>
          <a:prstGeom prst="rect">
            <a:avLst/>
          </a:prstGeom>
          <a:noFill/>
          <a:ln>
            <a:noFill/>
          </a:ln>
        </p:spPr>
        <p:txBody>
          <a:bodyPr spcFirstLastPara="1" wrap="square" lIns="91425" tIns="45700" rIns="91425" bIns="45700" anchor="ctr" anchorCtr="0">
            <a:noAutofit/>
          </a:bodyPr>
          <a:lstStyle>
            <a:defPPr>
              <a:defRPr lang="en-US"/>
            </a:defPPr>
            <a:lvl1pPr marL="0" lvl="0" indent="0" algn="ctr" defTabSz="914400" rtl="0" eaLnBrk="1" latinLnBrk="0" hangingPunct="1">
              <a:spcBef>
                <a:spcPts val="0"/>
              </a:spcBef>
              <a:buNone/>
              <a:defRPr sz="1400" b="1" i="0" u="none" strike="noStrike" kern="1200" cap="none">
                <a:solidFill>
                  <a:schemeClr val="bg1"/>
                </a:solidFill>
                <a:latin typeface="Source Sans Pro Semibold" panose="020B0503030403020204" pitchFamily="34" charset="0"/>
                <a:ea typeface="Source Sans Pro Semibold" panose="020B0503030403020204" pitchFamily="34" charset="0"/>
                <a:cs typeface="Arial"/>
                <a:sym typeface="Arial"/>
              </a:defRPr>
            </a:lvl1pPr>
            <a:lvl2pPr marL="0" lvl="1"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2pPr>
            <a:lvl3pPr marL="0" lvl="2"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3pPr>
            <a:lvl4pPr marL="0" lvl="3"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4pPr>
            <a:lvl5pPr marL="0" lvl="4"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5pPr>
            <a:lvl6pPr marL="0" lvl="5"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6pPr>
            <a:lvl7pPr marL="0" lvl="6"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7pPr>
            <a:lvl8pPr marL="0" lvl="7"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8pPr>
            <a:lvl9pPr marL="0" lvl="8"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9pPr>
          </a:lstStyle>
          <a:p>
            <a:fld id="{00000000-1234-1234-1234-123412341234}" type="slidenum">
              <a:rPr lang="en-US" smtClean="0">
                <a:latin typeface="Times New Roman" panose="02020603050405020304" pitchFamily="18" charset="0"/>
                <a:cs typeface="Times New Roman" panose="02020603050405020304" pitchFamily="18" charset="0"/>
              </a:rPr>
              <a:pPr/>
              <a:t>‹#›</a:t>
            </a:fld>
            <a:endParaRPr lang="en-US" dirty="0">
              <a:latin typeface="Times New Roman" panose="02020603050405020304" pitchFamily="18" charset="0"/>
              <a:cs typeface="Times New Roman" panose="02020603050405020304" pitchFamily="18" charset="0"/>
            </a:endParaRPr>
          </a:p>
        </p:txBody>
      </p:sp>
      <p:pic>
        <p:nvPicPr>
          <p:cNvPr id="32" name="Picture 31" descr="A picture containing text, sign&#10;&#10;Description automatically generated">
            <a:extLst>
              <a:ext uri="{FF2B5EF4-FFF2-40B4-BE49-F238E27FC236}">
                <a16:creationId xmlns:a16="http://schemas.microsoft.com/office/drawing/2014/main" id="{4EC9F728-56F8-969F-99CF-92E293584F15}"/>
              </a:ext>
            </a:extLst>
          </p:cNvPr>
          <p:cNvPicPr>
            <a:picLocks noChangeAspect="1"/>
          </p:cNvPicPr>
          <p:nvPr userDrawn="1"/>
        </p:nvPicPr>
        <p:blipFill>
          <a:blip r:embed="rId3"/>
          <a:stretch>
            <a:fillRect/>
          </a:stretch>
        </p:blipFill>
        <p:spPr>
          <a:xfrm>
            <a:off x="419101" y="6053105"/>
            <a:ext cx="2186776" cy="461995"/>
          </a:xfrm>
          <a:prstGeom prst="rect">
            <a:avLst/>
          </a:prstGeom>
        </p:spPr>
      </p:pic>
      <p:sp>
        <p:nvSpPr>
          <p:cNvPr id="33" name="Google Shape;45;p28">
            <a:extLst>
              <a:ext uri="{FF2B5EF4-FFF2-40B4-BE49-F238E27FC236}">
                <a16:creationId xmlns:a16="http://schemas.microsoft.com/office/drawing/2014/main" id="{8B225902-0B72-B34D-C190-021EF2AA1385}"/>
              </a:ext>
            </a:extLst>
          </p:cNvPr>
          <p:cNvSpPr txBox="1">
            <a:spLocks noGrp="1"/>
          </p:cNvSpPr>
          <p:nvPr>
            <p:ph type="ctrTitle" hasCustomPrompt="1"/>
          </p:nvPr>
        </p:nvSpPr>
        <p:spPr>
          <a:xfrm>
            <a:off x="328132" y="301357"/>
            <a:ext cx="11469481" cy="578479"/>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dk1"/>
              </a:buClr>
              <a:buSzPts val="3600"/>
              <a:buFont typeface="Arial"/>
              <a:buNone/>
              <a:defRPr sz="3600" b="1" i="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dirty="0"/>
              <a:t>TITLE</a:t>
            </a:r>
          </a:p>
        </p:txBody>
      </p:sp>
      <p:cxnSp>
        <p:nvCxnSpPr>
          <p:cNvPr id="34" name="Straight Connector 33">
            <a:extLst>
              <a:ext uri="{FF2B5EF4-FFF2-40B4-BE49-F238E27FC236}">
                <a16:creationId xmlns:a16="http://schemas.microsoft.com/office/drawing/2014/main" id="{2BBB20F9-DEA8-58EE-066C-9616CBA201EF}"/>
              </a:ext>
            </a:extLst>
          </p:cNvPr>
          <p:cNvCxnSpPr>
            <a:cxnSpLocks/>
          </p:cNvCxnSpPr>
          <p:nvPr userDrawn="1"/>
        </p:nvCxnSpPr>
        <p:spPr>
          <a:xfrm>
            <a:off x="419100" y="762000"/>
            <a:ext cx="113538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6878067"/>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extLst mod="1">
    <p:ext uri="{DCECCB84-F9BA-43D5-87BE-67443E8EF086}">
      <p15:sldGuideLst xmlns:p15="http://schemas.microsoft.com/office/powerpoint/2012/main">
        <p15:guide id="2" orient="horz" pos="696" userDrawn="1">
          <p15:clr>
            <a:srgbClr val="FBAE40"/>
          </p15:clr>
        </p15:guide>
        <p15:guide id="3" pos="3840" userDrawn="1">
          <p15:clr>
            <a:srgbClr val="FBAE40"/>
          </p15:clr>
        </p15:guide>
        <p15:guide id="4" pos="264" userDrawn="1">
          <p15:clr>
            <a:srgbClr val="FBAE40"/>
          </p15:clr>
        </p15:guide>
        <p15:guide id="5" pos="7416" userDrawn="1">
          <p15:clr>
            <a:srgbClr val="FBAE40"/>
          </p15:clr>
        </p15:guide>
        <p15:guide id="6" orient="horz" pos="384" userDrawn="1">
          <p15:clr>
            <a:srgbClr val="FBAE40"/>
          </p15:clr>
        </p15:guide>
        <p15:guide id="7" orient="horz" pos="357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12A760-2A0F-F3B4-5ED6-6153E217556E}"/>
              </a:ext>
            </a:extLst>
          </p:cNvPr>
          <p:cNvPicPr>
            <a:picLocks noChangeAspect="1"/>
          </p:cNvPicPr>
          <p:nvPr userDrawn="1"/>
        </p:nvPicPr>
        <p:blipFill>
          <a:blip r:embed="rId2"/>
          <a:stretch>
            <a:fillRect/>
          </a:stretch>
        </p:blipFill>
        <p:spPr>
          <a:xfrm>
            <a:off x="11130397" y="6069476"/>
            <a:ext cx="642500" cy="445624"/>
          </a:xfrm>
          <a:prstGeom prst="rect">
            <a:avLst/>
          </a:prstGeom>
        </p:spPr>
      </p:pic>
      <p:sp>
        <p:nvSpPr>
          <p:cNvPr id="31" name="Google Shape;56;p30">
            <a:extLst>
              <a:ext uri="{FF2B5EF4-FFF2-40B4-BE49-F238E27FC236}">
                <a16:creationId xmlns:a16="http://schemas.microsoft.com/office/drawing/2014/main" id="{BBA98690-A12F-D582-74B8-851ADB7D7E06}"/>
              </a:ext>
            </a:extLst>
          </p:cNvPr>
          <p:cNvSpPr txBox="1">
            <a:spLocks/>
          </p:cNvSpPr>
          <p:nvPr userDrawn="1"/>
        </p:nvSpPr>
        <p:spPr>
          <a:xfrm>
            <a:off x="11095366" y="6119799"/>
            <a:ext cx="677533" cy="365125"/>
          </a:xfrm>
          <a:prstGeom prst="rect">
            <a:avLst/>
          </a:prstGeom>
          <a:noFill/>
          <a:ln>
            <a:noFill/>
          </a:ln>
        </p:spPr>
        <p:txBody>
          <a:bodyPr spcFirstLastPara="1" wrap="square" lIns="91425" tIns="45700" rIns="91425" bIns="45700" anchor="ctr" anchorCtr="0">
            <a:noAutofit/>
          </a:bodyPr>
          <a:lstStyle>
            <a:defPPr>
              <a:defRPr lang="en-US"/>
            </a:defPPr>
            <a:lvl1pPr marL="0" lvl="0" indent="0" algn="ctr" defTabSz="914400" rtl="0" eaLnBrk="1" latinLnBrk="0" hangingPunct="1">
              <a:spcBef>
                <a:spcPts val="0"/>
              </a:spcBef>
              <a:buNone/>
              <a:defRPr sz="1400" b="1" i="0" u="none" strike="noStrike" kern="1200" cap="none">
                <a:solidFill>
                  <a:schemeClr val="bg1"/>
                </a:solidFill>
                <a:latin typeface="Source Sans Pro Semibold" panose="020B0503030403020204" pitchFamily="34" charset="0"/>
                <a:ea typeface="Source Sans Pro Semibold" panose="020B0503030403020204" pitchFamily="34" charset="0"/>
                <a:cs typeface="Arial"/>
                <a:sym typeface="Arial"/>
              </a:defRPr>
            </a:lvl1pPr>
            <a:lvl2pPr marL="0" lvl="1"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2pPr>
            <a:lvl3pPr marL="0" lvl="2"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3pPr>
            <a:lvl4pPr marL="0" lvl="3"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4pPr>
            <a:lvl5pPr marL="0" lvl="4"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5pPr>
            <a:lvl6pPr marL="0" lvl="5"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6pPr>
            <a:lvl7pPr marL="0" lvl="6"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7pPr>
            <a:lvl8pPr marL="0" lvl="7"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8pPr>
            <a:lvl9pPr marL="0" lvl="8"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9pPr>
          </a:lstStyle>
          <a:p>
            <a:fld id="{00000000-1234-1234-1234-123412341234}" type="slidenum">
              <a:rPr lang="en-US" smtClean="0">
                <a:latin typeface="Times New Roman" panose="02020603050405020304" pitchFamily="18" charset="0"/>
                <a:cs typeface="Times New Roman" panose="02020603050405020304" pitchFamily="18" charset="0"/>
              </a:rPr>
              <a:pPr/>
              <a:t>‹#›</a:t>
            </a:fld>
            <a:endParaRPr lang="en-US" dirty="0">
              <a:latin typeface="Times New Roman" panose="02020603050405020304" pitchFamily="18" charset="0"/>
              <a:cs typeface="Times New Roman" panose="02020603050405020304" pitchFamily="18" charset="0"/>
            </a:endParaRPr>
          </a:p>
        </p:txBody>
      </p:sp>
      <p:pic>
        <p:nvPicPr>
          <p:cNvPr id="32" name="Picture 31" descr="A picture containing text, sign&#10;&#10;Description automatically generated">
            <a:extLst>
              <a:ext uri="{FF2B5EF4-FFF2-40B4-BE49-F238E27FC236}">
                <a16:creationId xmlns:a16="http://schemas.microsoft.com/office/drawing/2014/main" id="{4EC9F728-56F8-969F-99CF-92E293584F15}"/>
              </a:ext>
            </a:extLst>
          </p:cNvPr>
          <p:cNvPicPr>
            <a:picLocks noChangeAspect="1"/>
          </p:cNvPicPr>
          <p:nvPr userDrawn="1"/>
        </p:nvPicPr>
        <p:blipFill>
          <a:blip r:embed="rId3"/>
          <a:stretch>
            <a:fillRect/>
          </a:stretch>
        </p:blipFill>
        <p:spPr>
          <a:xfrm>
            <a:off x="419101" y="6053105"/>
            <a:ext cx="2186776" cy="461995"/>
          </a:xfrm>
          <a:prstGeom prst="rect">
            <a:avLst/>
          </a:prstGeom>
        </p:spPr>
      </p:pic>
      <p:sp>
        <p:nvSpPr>
          <p:cNvPr id="33" name="Google Shape;45;p28">
            <a:extLst>
              <a:ext uri="{FF2B5EF4-FFF2-40B4-BE49-F238E27FC236}">
                <a16:creationId xmlns:a16="http://schemas.microsoft.com/office/drawing/2014/main" id="{8B225902-0B72-B34D-C190-021EF2AA1385}"/>
              </a:ext>
            </a:extLst>
          </p:cNvPr>
          <p:cNvSpPr txBox="1">
            <a:spLocks noGrp="1"/>
          </p:cNvSpPr>
          <p:nvPr>
            <p:ph type="ctrTitle" hasCustomPrompt="1"/>
          </p:nvPr>
        </p:nvSpPr>
        <p:spPr>
          <a:xfrm>
            <a:off x="328132" y="301357"/>
            <a:ext cx="11469481" cy="578479"/>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dk1"/>
              </a:buClr>
              <a:buSzPts val="3600"/>
              <a:buFont typeface="Arial"/>
              <a:buNone/>
              <a:defRPr sz="3600" b="1" i="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dirty="0"/>
              <a:t>TITLE</a:t>
            </a:r>
          </a:p>
        </p:txBody>
      </p:sp>
      <p:cxnSp>
        <p:nvCxnSpPr>
          <p:cNvPr id="34" name="Straight Connector 33">
            <a:extLst>
              <a:ext uri="{FF2B5EF4-FFF2-40B4-BE49-F238E27FC236}">
                <a16:creationId xmlns:a16="http://schemas.microsoft.com/office/drawing/2014/main" id="{2BBB20F9-DEA8-58EE-066C-9616CBA201EF}"/>
              </a:ext>
            </a:extLst>
          </p:cNvPr>
          <p:cNvCxnSpPr>
            <a:cxnSpLocks/>
          </p:cNvCxnSpPr>
          <p:nvPr userDrawn="1"/>
        </p:nvCxnSpPr>
        <p:spPr>
          <a:xfrm>
            <a:off x="419100" y="762000"/>
            <a:ext cx="113538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230D7478-DEA2-F6E2-9A21-0E05E2FE1216}"/>
              </a:ext>
            </a:extLst>
          </p:cNvPr>
          <p:cNvSpPr>
            <a:spLocks noGrp="1"/>
          </p:cNvSpPr>
          <p:nvPr>
            <p:ph type="body" sz="quarter" idx="10" hasCustomPrompt="1"/>
          </p:nvPr>
        </p:nvSpPr>
        <p:spPr>
          <a:xfrm>
            <a:off x="328129" y="930159"/>
            <a:ext cx="11444768" cy="5005111"/>
          </a:xfrm>
          <a:prstGeom prst="rect">
            <a:avLst/>
          </a:prstGeom>
        </p:spPr>
        <p:txBody>
          <a:bodyPr/>
          <a:lstStyle>
            <a:lvl1pPr marL="230188" indent="-230188">
              <a:buClr>
                <a:schemeClr val="tx2"/>
              </a:buClr>
              <a:buFont typeface="Wingdings" pitchFamily="2" charset="2"/>
              <a:buChar char="§"/>
              <a:tabLst/>
              <a:defRPr sz="2800" b="0" i="0">
                <a:latin typeface="Times New Roman" panose="02020603050405020304" pitchFamily="18" charset="0"/>
                <a:cs typeface="Times New Roman" panose="02020603050405020304" pitchFamily="18" charset="0"/>
              </a:defRPr>
            </a:lvl1pPr>
            <a:lvl2pPr marL="742950" indent="-285750">
              <a:buClr>
                <a:schemeClr val="tx2"/>
              </a:buClr>
              <a:buFont typeface="System Font Regular"/>
              <a:buChar char="–"/>
              <a:tabLst/>
              <a:defRPr sz="2400" b="0" i="0">
                <a:latin typeface="Times New Roman" panose="02020603050405020304" pitchFamily="18" charset="0"/>
                <a:cs typeface="Times New Roman" panose="02020603050405020304" pitchFamily="18" charset="0"/>
              </a:defRPr>
            </a:lvl2pPr>
            <a:lvl3pPr>
              <a:defRPr b="0" i="0">
                <a:latin typeface="Source Sans Pro" panose="020B0503030403020204" pitchFamily="34" charset="0"/>
              </a:defRPr>
            </a:lvl3pPr>
            <a:lvl4pPr>
              <a:defRPr b="0" i="0">
                <a:latin typeface="Source Sans Pro" panose="020B0503030403020204" pitchFamily="34" charset="0"/>
              </a:defRPr>
            </a:lvl4pPr>
            <a:lvl5pPr>
              <a:defRPr b="0" i="0">
                <a:latin typeface="Source Sans Pro" panose="020B0503030403020204" pitchFamily="34" charset="0"/>
              </a:defRPr>
            </a:lvl5pPr>
          </a:lstStyle>
          <a:p>
            <a:r>
              <a:rPr lang="en-US" dirty="0"/>
              <a:t>Body Text</a:t>
            </a:r>
          </a:p>
          <a:p>
            <a:pPr lvl="1"/>
            <a:r>
              <a:rPr lang="en-US" dirty="0"/>
              <a:t>Body Text</a:t>
            </a:r>
          </a:p>
        </p:txBody>
      </p:sp>
    </p:spTree>
    <p:extLst>
      <p:ext uri="{BB962C8B-B14F-4D97-AF65-F5344CB8AC3E}">
        <p14:creationId xmlns:p14="http://schemas.microsoft.com/office/powerpoint/2010/main" val="1651321467"/>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extLst mod="1">
    <p:ext uri="{DCECCB84-F9BA-43D5-87BE-67443E8EF086}">
      <p15:sldGuideLst xmlns:p15="http://schemas.microsoft.com/office/powerpoint/2012/main">
        <p15:guide id="2" orient="horz" pos="696" userDrawn="1">
          <p15:clr>
            <a:srgbClr val="FBAE40"/>
          </p15:clr>
        </p15:guide>
        <p15:guide id="3" pos="3840" userDrawn="1">
          <p15:clr>
            <a:srgbClr val="FBAE40"/>
          </p15:clr>
        </p15:guide>
        <p15:guide id="4" pos="264" userDrawn="1">
          <p15:clr>
            <a:srgbClr val="FBAE40"/>
          </p15:clr>
        </p15:guide>
        <p15:guide id="5" pos="7416" userDrawn="1">
          <p15:clr>
            <a:srgbClr val="FBAE40"/>
          </p15:clr>
        </p15:guide>
        <p15:guide id="6" orient="horz" pos="384" userDrawn="1">
          <p15:clr>
            <a:srgbClr val="FBAE40"/>
          </p15:clr>
        </p15:guide>
        <p15:guide id="7" orient="horz" pos="357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4_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BC9941-2365-C8F7-441A-32E266CAF454}"/>
              </a:ext>
            </a:extLst>
          </p:cNvPr>
          <p:cNvPicPr>
            <a:picLocks noChangeAspect="1"/>
          </p:cNvPicPr>
          <p:nvPr userDrawn="1"/>
        </p:nvPicPr>
        <p:blipFill rotWithShape="1">
          <a:blip r:embed="rId2"/>
          <a:srcRect l="3557" t="10841" r="26826" b="10841"/>
          <a:stretch/>
        </p:blipFill>
        <p:spPr>
          <a:xfrm>
            <a:off x="0" y="0"/>
            <a:ext cx="12192000" cy="6858000"/>
          </a:xfrm>
          <a:prstGeom prst="rect">
            <a:avLst/>
          </a:prstGeom>
        </p:spPr>
      </p:pic>
      <p:sp>
        <p:nvSpPr>
          <p:cNvPr id="33" name="Google Shape;45;p28">
            <a:extLst>
              <a:ext uri="{FF2B5EF4-FFF2-40B4-BE49-F238E27FC236}">
                <a16:creationId xmlns:a16="http://schemas.microsoft.com/office/drawing/2014/main" id="{8B225902-0B72-B34D-C190-021EF2AA1385}"/>
              </a:ext>
            </a:extLst>
          </p:cNvPr>
          <p:cNvSpPr txBox="1">
            <a:spLocks noGrp="1"/>
          </p:cNvSpPr>
          <p:nvPr>
            <p:ph type="ctrTitle" hasCustomPrompt="1"/>
          </p:nvPr>
        </p:nvSpPr>
        <p:spPr>
          <a:xfrm>
            <a:off x="328132" y="301357"/>
            <a:ext cx="11469481" cy="578479"/>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3600"/>
              <a:buFont typeface="Arial"/>
              <a:buNone/>
              <a:defRPr sz="2400" b="1" i="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dirty="0"/>
              <a:t>TITLE</a:t>
            </a:r>
          </a:p>
        </p:txBody>
      </p:sp>
      <p:cxnSp>
        <p:nvCxnSpPr>
          <p:cNvPr id="34" name="Straight Connector 33">
            <a:extLst>
              <a:ext uri="{FF2B5EF4-FFF2-40B4-BE49-F238E27FC236}">
                <a16:creationId xmlns:a16="http://schemas.microsoft.com/office/drawing/2014/main" id="{2BBB20F9-DEA8-58EE-066C-9616CBA201EF}"/>
              </a:ext>
            </a:extLst>
          </p:cNvPr>
          <p:cNvCxnSpPr>
            <a:cxnSpLocks/>
          </p:cNvCxnSpPr>
          <p:nvPr userDrawn="1"/>
        </p:nvCxnSpPr>
        <p:spPr>
          <a:xfrm>
            <a:off x="419100" y="762000"/>
            <a:ext cx="113538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230D7478-DEA2-F6E2-9A21-0E05E2FE1216}"/>
              </a:ext>
            </a:extLst>
          </p:cNvPr>
          <p:cNvSpPr>
            <a:spLocks noGrp="1"/>
          </p:cNvSpPr>
          <p:nvPr>
            <p:ph type="body" sz="quarter" idx="10" hasCustomPrompt="1"/>
          </p:nvPr>
        </p:nvSpPr>
        <p:spPr>
          <a:xfrm>
            <a:off x="328129" y="1104900"/>
            <a:ext cx="11444768" cy="4265613"/>
          </a:xfrm>
          <a:prstGeom prst="rect">
            <a:avLst/>
          </a:prstGeom>
        </p:spPr>
        <p:txBody>
          <a:bodyPr/>
          <a:lstStyle>
            <a:lvl1pPr marL="230188" indent="-230188">
              <a:buClr>
                <a:schemeClr val="tx2"/>
              </a:buClr>
              <a:buFont typeface="Wingdings" pitchFamily="2" charset="2"/>
              <a:buChar char="§"/>
              <a:tabLst/>
              <a:defRPr sz="2400" b="0" i="0">
                <a:latin typeface="Times New Roman" panose="02020603050405020304" pitchFamily="18" charset="0"/>
                <a:cs typeface="Times New Roman" panose="02020603050405020304" pitchFamily="18" charset="0"/>
              </a:defRPr>
            </a:lvl1pPr>
            <a:lvl2pPr marL="742950" indent="-285750">
              <a:buClr>
                <a:schemeClr val="tx2"/>
              </a:buClr>
              <a:buFont typeface="System Font Regular"/>
              <a:buChar char="–"/>
              <a:tabLst/>
              <a:defRPr sz="2400" b="0" i="0">
                <a:latin typeface="Times New Roman" panose="02020603050405020304" pitchFamily="18" charset="0"/>
                <a:cs typeface="Times New Roman" panose="02020603050405020304" pitchFamily="18" charset="0"/>
              </a:defRPr>
            </a:lvl2pPr>
            <a:lvl3pPr>
              <a:defRPr b="0" i="0">
                <a:latin typeface="Source Sans Pro" panose="020B0503030403020204" pitchFamily="34" charset="0"/>
              </a:defRPr>
            </a:lvl3pPr>
            <a:lvl4pPr>
              <a:defRPr b="0" i="0">
                <a:latin typeface="Source Sans Pro" panose="020B0503030403020204" pitchFamily="34" charset="0"/>
              </a:defRPr>
            </a:lvl4pPr>
            <a:lvl5pPr>
              <a:defRPr b="0" i="0">
                <a:latin typeface="Source Sans Pro" panose="020B0503030403020204" pitchFamily="34" charset="0"/>
              </a:defRPr>
            </a:lvl5pPr>
          </a:lstStyle>
          <a:p>
            <a:r>
              <a:rPr lang="en-US" dirty="0"/>
              <a:t>Body Text</a:t>
            </a:r>
          </a:p>
          <a:p>
            <a:pPr lvl="1"/>
            <a:r>
              <a:rPr lang="en-US" dirty="0"/>
              <a:t>Body Text</a:t>
            </a:r>
          </a:p>
        </p:txBody>
      </p:sp>
      <p:pic>
        <p:nvPicPr>
          <p:cNvPr id="5" name="Picture 4">
            <a:extLst>
              <a:ext uri="{FF2B5EF4-FFF2-40B4-BE49-F238E27FC236}">
                <a16:creationId xmlns:a16="http://schemas.microsoft.com/office/drawing/2014/main" id="{625EDBD2-E0AF-41EC-6E6C-440FB4A5FBB1}"/>
              </a:ext>
            </a:extLst>
          </p:cNvPr>
          <p:cNvPicPr>
            <a:picLocks noChangeAspect="1"/>
          </p:cNvPicPr>
          <p:nvPr userDrawn="1"/>
        </p:nvPicPr>
        <p:blipFill>
          <a:blip r:embed="rId3"/>
          <a:stretch>
            <a:fillRect/>
          </a:stretch>
        </p:blipFill>
        <p:spPr>
          <a:xfrm>
            <a:off x="11130398" y="6079549"/>
            <a:ext cx="642501" cy="445624"/>
          </a:xfrm>
          <a:prstGeom prst="rect">
            <a:avLst/>
          </a:prstGeom>
        </p:spPr>
      </p:pic>
      <p:sp>
        <p:nvSpPr>
          <p:cNvPr id="6" name="Google Shape;56;p30">
            <a:extLst>
              <a:ext uri="{FF2B5EF4-FFF2-40B4-BE49-F238E27FC236}">
                <a16:creationId xmlns:a16="http://schemas.microsoft.com/office/drawing/2014/main" id="{798A837D-3530-4CD7-4C04-442075F08563}"/>
              </a:ext>
            </a:extLst>
          </p:cNvPr>
          <p:cNvSpPr txBox="1">
            <a:spLocks/>
          </p:cNvSpPr>
          <p:nvPr userDrawn="1"/>
        </p:nvSpPr>
        <p:spPr>
          <a:xfrm>
            <a:off x="11095366" y="6119799"/>
            <a:ext cx="677533" cy="365125"/>
          </a:xfrm>
          <a:prstGeom prst="rect">
            <a:avLst/>
          </a:prstGeom>
          <a:noFill/>
          <a:ln>
            <a:noFill/>
          </a:ln>
        </p:spPr>
        <p:txBody>
          <a:bodyPr spcFirstLastPara="1" wrap="square" lIns="91425" tIns="45700" rIns="91425" bIns="45700" anchor="ctr" anchorCtr="0">
            <a:noAutofit/>
          </a:bodyPr>
          <a:lstStyle>
            <a:defPPr>
              <a:defRPr lang="en-US"/>
            </a:defPPr>
            <a:lvl1pPr marL="0" lvl="0" indent="0" algn="ctr" defTabSz="914400" rtl="0" eaLnBrk="1" latinLnBrk="0" hangingPunct="1">
              <a:spcBef>
                <a:spcPts val="0"/>
              </a:spcBef>
              <a:buNone/>
              <a:defRPr sz="1400" b="1" i="0" u="none" strike="noStrike" kern="1200" cap="none">
                <a:solidFill>
                  <a:schemeClr val="bg1"/>
                </a:solidFill>
                <a:latin typeface="Source Sans Pro Semibold" panose="020B0503030403020204" pitchFamily="34" charset="0"/>
                <a:ea typeface="Source Sans Pro Semibold" panose="020B0503030403020204" pitchFamily="34" charset="0"/>
                <a:cs typeface="Arial"/>
                <a:sym typeface="Arial"/>
              </a:defRPr>
            </a:lvl1pPr>
            <a:lvl2pPr marL="0" lvl="1"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2pPr>
            <a:lvl3pPr marL="0" lvl="2"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3pPr>
            <a:lvl4pPr marL="0" lvl="3"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4pPr>
            <a:lvl5pPr marL="0" lvl="4"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5pPr>
            <a:lvl6pPr marL="0" lvl="5"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6pPr>
            <a:lvl7pPr marL="0" lvl="6"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7pPr>
            <a:lvl8pPr marL="0" lvl="7"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8pPr>
            <a:lvl9pPr marL="0" lvl="8"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9pPr>
          </a:lstStyle>
          <a:p>
            <a:fld id="{00000000-1234-1234-1234-123412341234}" type="slidenum">
              <a:rPr lang="en-US" smtClean="0">
                <a:solidFill>
                  <a:schemeClr val="tx2"/>
                </a:solidFill>
                <a:latin typeface="Times New Roman" panose="02020603050405020304" pitchFamily="18" charset="0"/>
                <a:cs typeface="Times New Roman" panose="02020603050405020304" pitchFamily="18" charset="0"/>
              </a:rPr>
              <a:pPr/>
              <a:t>‹#›</a:t>
            </a:fld>
            <a:endParaRPr lang="en-US" dirty="0">
              <a:solidFill>
                <a:schemeClr val="tx2"/>
              </a:solidFill>
              <a:latin typeface="Times New Roman" panose="02020603050405020304" pitchFamily="18" charset="0"/>
              <a:cs typeface="Times New Roman" panose="02020603050405020304" pitchFamily="18" charset="0"/>
            </a:endParaRPr>
          </a:p>
        </p:txBody>
      </p:sp>
      <p:pic>
        <p:nvPicPr>
          <p:cNvPr id="7" name="Picture 6" descr="Text&#10;&#10;Description automatically generated with medium confidence">
            <a:extLst>
              <a:ext uri="{FF2B5EF4-FFF2-40B4-BE49-F238E27FC236}">
                <a16:creationId xmlns:a16="http://schemas.microsoft.com/office/drawing/2014/main" id="{B97EEDEE-DFBC-BE3E-BF7D-FE40145E9C5E}"/>
              </a:ext>
            </a:extLst>
          </p:cNvPr>
          <p:cNvPicPr>
            <a:picLocks noChangeAspect="1"/>
          </p:cNvPicPr>
          <p:nvPr userDrawn="1"/>
        </p:nvPicPr>
        <p:blipFill>
          <a:blip r:embed="rId4"/>
          <a:stretch>
            <a:fillRect/>
          </a:stretch>
        </p:blipFill>
        <p:spPr>
          <a:xfrm>
            <a:off x="419101" y="6053104"/>
            <a:ext cx="2186776" cy="461995"/>
          </a:xfrm>
          <a:prstGeom prst="rect">
            <a:avLst/>
          </a:prstGeom>
        </p:spPr>
      </p:pic>
    </p:spTree>
    <p:extLst>
      <p:ext uri="{BB962C8B-B14F-4D97-AF65-F5344CB8AC3E}">
        <p14:creationId xmlns:p14="http://schemas.microsoft.com/office/powerpoint/2010/main" val="99252327"/>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extLst mod="1">
    <p:ext uri="{DCECCB84-F9BA-43D5-87BE-67443E8EF086}">
      <p15:sldGuideLst xmlns:p15="http://schemas.microsoft.com/office/powerpoint/2012/main">
        <p15:guide id="2" orient="horz" pos="696">
          <p15:clr>
            <a:srgbClr val="FBAE40"/>
          </p15:clr>
        </p15:guide>
        <p15:guide id="3" pos="3840">
          <p15:clr>
            <a:srgbClr val="FBAE40"/>
          </p15:clr>
        </p15:guide>
        <p15:guide id="4" pos="264">
          <p15:clr>
            <a:srgbClr val="FBAE40"/>
          </p15:clr>
        </p15:guide>
        <p15:guide id="5" pos="7416">
          <p15:clr>
            <a:srgbClr val="FBAE40"/>
          </p15:clr>
        </p15:guide>
        <p15:guide id="6" orient="horz" pos="384">
          <p15:clr>
            <a:srgbClr val="FBAE40"/>
          </p15:clr>
        </p15:guide>
        <p15:guide id="7" orient="horz" pos="357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5_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BC9941-2365-C8F7-441A-32E266CAF454}"/>
              </a:ext>
            </a:extLst>
          </p:cNvPr>
          <p:cNvPicPr>
            <a:picLocks noChangeAspect="1"/>
          </p:cNvPicPr>
          <p:nvPr userDrawn="1"/>
        </p:nvPicPr>
        <p:blipFill rotWithShape="1">
          <a:blip r:embed="rId2"/>
          <a:srcRect l="3557" t="10841" r="26826" b="10841"/>
          <a:stretch/>
        </p:blipFill>
        <p:spPr>
          <a:xfrm>
            <a:off x="0" y="0"/>
            <a:ext cx="12192000" cy="6858000"/>
          </a:xfrm>
          <a:prstGeom prst="rect">
            <a:avLst/>
          </a:prstGeom>
        </p:spPr>
      </p:pic>
      <p:pic>
        <p:nvPicPr>
          <p:cNvPr id="5" name="Picture 4">
            <a:extLst>
              <a:ext uri="{FF2B5EF4-FFF2-40B4-BE49-F238E27FC236}">
                <a16:creationId xmlns:a16="http://schemas.microsoft.com/office/drawing/2014/main" id="{625EDBD2-E0AF-41EC-6E6C-440FB4A5FBB1}"/>
              </a:ext>
            </a:extLst>
          </p:cNvPr>
          <p:cNvPicPr>
            <a:picLocks noChangeAspect="1"/>
          </p:cNvPicPr>
          <p:nvPr userDrawn="1"/>
        </p:nvPicPr>
        <p:blipFill>
          <a:blip r:embed="rId3"/>
          <a:stretch>
            <a:fillRect/>
          </a:stretch>
        </p:blipFill>
        <p:spPr>
          <a:xfrm>
            <a:off x="11130398" y="6079549"/>
            <a:ext cx="642501" cy="445624"/>
          </a:xfrm>
          <a:prstGeom prst="rect">
            <a:avLst/>
          </a:prstGeom>
        </p:spPr>
      </p:pic>
      <p:sp>
        <p:nvSpPr>
          <p:cNvPr id="6" name="Google Shape;56;p30">
            <a:extLst>
              <a:ext uri="{FF2B5EF4-FFF2-40B4-BE49-F238E27FC236}">
                <a16:creationId xmlns:a16="http://schemas.microsoft.com/office/drawing/2014/main" id="{798A837D-3530-4CD7-4C04-442075F08563}"/>
              </a:ext>
            </a:extLst>
          </p:cNvPr>
          <p:cNvSpPr txBox="1">
            <a:spLocks/>
          </p:cNvSpPr>
          <p:nvPr userDrawn="1"/>
        </p:nvSpPr>
        <p:spPr>
          <a:xfrm>
            <a:off x="11095366" y="6119799"/>
            <a:ext cx="677533" cy="365125"/>
          </a:xfrm>
          <a:prstGeom prst="rect">
            <a:avLst/>
          </a:prstGeom>
          <a:noFill/>
          <a:ln>
            <a:noFill/>
          </a:ln>
        </p:spPr>
        <p:txBody>
          <a:bodyPr spcFirstLastPara="1" wrap="square" lIns="91425" tIns="45700" rIns="91425" bIns="45700" anchor="ctr" anchorCtr="0">
            <a:noAutofit/>
          </a:bodyPr>
          <a:lstStyle>
            <a:defPPr>
              <a:defRPr lang="en-US"/>
            </a:defPPr>
            <a:lvl1pPr marL="0" lvl="0" indent="0" algn="ctr" defTabSz="914400" rtl="0" eaLnBrk="1" latinLnBrk="0" hangingPunct="1">
              <a:spcBef>
                <a:spcPts val="0"/>
              </a:spcBef>
              <a:buNone/>
              <a:defRPr sz="1400" b="1" i="0" u="none" strike="noStrike" kern="1200" cap="none">
                <a:solidFill>
                  <a:schemeClr val="bg1"/>
                </a:solidFill>
                <a:latin typeface="Source Sans Pro Semibold" panose="020B0503030403020204" pitchFamily="34" charset="0"/>
                <a:ea typeface="Source Sans Pro Semibold" panose="020B0503030403020204" pitchFamily="34" charset="0"/>
                <a:cs typeface="Arial"/>
                <a:sym typeface="Arial"/>
              </a:defRPr>
            </a:lvl1pPr>
            <a:lvl2pPr marL="0" lvl="1"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2pPr>
            <a:lvl3pPr marL="0" lvl="2"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3pPr>
            <a:lvl4pPr marL="0" lvl="3"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4pPr>
            <a:lvl5pPr marL="0" lvl="4"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5pPr>
            <a:lvl6pPr marL="0" lvl="5"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6pPr>
            <a:lvl7pPr marL="0" lvl="6"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7pPr>
            <a:lvl8pPr marL="0" lvl="7"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8pPr>
            <a:lvl9pPr marL="0" lvl="8"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9pPr>
          </a:lstStyle>
          <a:p>
            <a:fld id="{00000000-1234-1234-1234-123412341234}" type="slidenum">
              <a:rPr lang="en-US" smtClean="0">
                <a:solidFill>
                  <a:schemeClr val="tx2"/>
                </a:solidFill>
                <a:latin typeface="Times New Roman" panose="02020603050405020304" pitchFamily="18" charset="0"/>
                <a:cs typeface="Times New Roman" panose="02020603050405020304" pitchFamily="18" charset="0"/>
              </a:rPr>
              <a:pPr/>
              <a:t>‹#›</a:t>
            </a:fld>
            <a:endParaRPr lang="en-US" dirty="0">
              <a:solidFill>
                <a:schemeClr val="tx2"/>
              </a:solidFill>
              <a:latin typeface="Times New Roman" panose="02020603050405020304" pitchFamily="18" charset="0"/>
              <a:cs typeface="Times New Roman" panose="02020603050405020304" pitchFamily="18" charset="0"/>
            </a:endParaRPr>
          </a:p>
        </p:txBody>
      </p:sp>
      <p:pic>
        <p:nvPicPr>
          <p:cNvPr id="7" name="Picture 6" descr="Text&#10;&#10;Description automatically generated with medium confidence">
            <a:extLst>
              <a:ext uri="{FF2B5EF4-FFF2-40B4-BE49-F238E27FC236}">
                <a16:creationId xmlns:a16="http://schemas.microsoft.com/office/drawing/2014/main" id="{B97EEDEE-DFBC-BE3E-BF7D-FE40145E9C5E}"/>
              </a:ext>
            </a:extLst>
          </p:cNvPr>
          <p:cNvPicPr>
            <a:picLocks noChangeAspect="1"/>
          </p:cNvPicPr>
          <p:nvPr userDrawn="1"/>
        </p:nvPicPr>
        <p:blipFill>
          <a:blip r:embed="rId4"/>
          <a:stretch>
            <a:fillRect/>
          </a:stretch>
        </p:blipFill>
        <p:spPr>
          <a:xfrm>
            <a:off x="419101" y="6053104"/>
            <a:ext cx="2186776" cy="461995"/>
          </a:xfrm>
          <a:prstGeom prst="rect">
            <a:avLst/>
          </a:prstGeom>
        </p:spPr>
      </p:pic>
    </p:spTree>
    <p:extLst>
      <p:ext uri="{BB962C8B-B14F-4D97-AF65-F5344CB8AC3E}">
        <p14:creationId xmlns:p14="http://schemas.microsoft.com/office/powerpoint/2010/main" val="212044814"/>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extLst mod="1">
    <p:ext uri="{DCECCB84-F9BA-43D5-87BE-67443E8EF086}">
      <p15:sldGuideLst xmlns:p15="http://schemas.microsoft.com/office/powerpoint/2012/main">
        <p15:guide id="2" orient="horz" pos="696">
          <p15:clr>
            <a:srgbClr val="FBAE40"/>
          </p15:clr>
        </p15:guide>
        <p15:guide id="3" pos="3840">
          <p15:clr>
            <a:srgbClr val="FBAE40"/>
          </p15:clr>
        </p15:guide>
        <p15:guide id="4" pos="264">
          <p15:clr>
            <a:srgbClr val="FBAE40"/>
          </p15:clr>
        </p15:guide>
        <p15:guide id="5" pos="7416">
          <p15:clr>
            <a:srgbClr val="FBAE40"/>
          </p15:clr>
        </p15:guide>
        <p15:guide id="6" orient="horz" pos="384">
          <p15:clr>
            <a:srgbClr val="FBAE40"/>
          </p15:clr>
        </p15:guide>
        <p15:guide id="7" orient="horz" pos="3576">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1056021"/>
      </p:ext>
    </p:extLst>
  </p:cSld>
  <p:clrMap bg1="lt1" tx1="dk1" bg2="lt2" tx2="dk2" accent1="accent1" accent2="accent2" accent3="accent3" accent4="accent4" accent5="accent5" accent6="accent6" hlink="hlink" folHlink="folHlink"/>
  <p:sldLayoutIdLst>
    <p:sldLayoutId id="2147483679" r:id="rId1"/>
    <p:sldLayoutId id="2147483665" r:id="rId2"/>
    <p:sldLayoutId id="2147483675" r:id="rId3"/>
    <p:sldLayoutId id="2147483681" r:id="rId4"/>
    <p:sldLayoutId id="2147483682" r:id="rId5"/>
  </p:sldLayoutIdLst>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github.com/UO-OACISS/tau2"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tiff"/><Relationship Id="rId7"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0.jpg"/><Relationship Id="rId5" Type="http://schemas.openxmlformats.org/officeDocument/2006/relationships/image" Target="../media/image9.tiff"/><Relationship Id="rId4" Type="http://schemas.openxmlformats.org/officeDocument/2006/relationships/image" Target="../media/image8.tiff"/><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github.com/UO-OACISS" TargetMode="External"/><Relationship Id="rId2" Type="http://schemas.openxmlformats.org/officeDocument/2006/relationships/hyperlink" Target="https://blogs.uoregon.edu/oaciss/research-groups/" TargetMode="External"/><Relationship Id="rId1" Type="http://schemas.openxmlformats.org/officeDocument/2006/relationships/slideLayout" Target="../slideLayouts/slideLayout5.xml"/><Relationship Id="rId5" Type="http://schemas.openxmlformats.org/officeDocument/2006/relationships/hyperlink" Target="https://systems.nic.uoregon.edu/internal-wiki/index.php?title=Category:Servers" TargetMode="External"/><Relationship Id="rId4" Type="http://schemas.openxmlformats.org/officeDocument/2006/relationships/hyperlink" Target="https://systems.nic.uoregon.edu/internal-wiki/index.php?title=Main_Pag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67F08-A6E2-50D1-AF2F-25FA1896854E}"/>
            </a:ext>
          </a:extLst>
        </p:cNvPr>
        <p:cNvGrpSpPr/>
        <p:nvPr/>
      </p:nvGrpSpPr>
      <p:grpSpPr>
        <a:xfrm>
          <a:off x="0" y="0"/>
          <a:ext cx="0" cy="0"/>
          <a:chOff x="0" y="0"/>
          <a:chExt cx="0" cy="0"/>
        </a:xfrm>
      </p:grpSpPr>
      <p:sp>
        <p:nvSpPr>
          <p:cNvPr id="2" name="Text Placeholder 5">
            <a:extLst>
              <a:ext uri="{FF2B5EF4-FFF2-40B4-BE49-F238E27FC236}">
                <a16:creationId xmlns:a16="http://schemas.microsoft.com/office/drawing/2014/main" id="{6D0DC22C-E110-9022-DB87-9DDAD379E024}"/>
              </a:ext>
            </a:extLst>
          </p:cNvPr>
          <p:cNvSpPr>
            <a:spLocks noGrp="1"/>
          </p:cNvSpPr>
          <p:nvPr>
            <p:ph type="body" sz="quarter" idx="10" hasCustomPrompt="1"/>
          </p:nvPr>
        </p:nvSpPr>
        <p:spPr/>
        <p:txBody>
          <a:bodyPr/>
          <a:lstStyle>
            <a:lvl1pPr marL="0" indent="0">
              <a:buNone/>
              <a:defRPr sz="7200" b="1" i="0">
                <a:solidFill>
                  <a:schemeClr val="bg1"/>
                </a:solidFill>
                <a:latin typeface="Source Sans Pro Black" panose="020B0503030403020204" pitchFamily="34" charset="0"/>
              </a:defRPr>
            </a:lvl1pPr>
            <a:lvl2pPr marL="457200" indent="0">
              <a:buNone/>
              <a:defRPr b="1" i="0">
                <a:latin typeface="Source Sans Pro Semibold" panose="020B0503030403020204" pitchFamily="34" charset="0"/>
              </a:defRPr>
            </a:lvl2pPr>
            <a:lvl3pPr marL="914400" indent="0">
              <a:buNone/>
              <a:defRPr b="1" i="0">
                <a:latin typeface="Source Sans Pro Semibold" panose="020B0503030403020204" pitchFamily="34" charset="0"/>
              </a:defRPr>
            </a:lvl3pPr>
            <a:lvl4pPr marL="1371600" indent="0">
              <a:buNone/>
              <a:defRPr b="1" i="0">
                <a:latin typeface="Source Sans Pro Semibold" panose="020B0503030403020204" pitchFamily="34" charset="0"/>
              </a:defRPr>
            </a:lvl4pPr>
            <a:lvl5pPr marL="1828800" indent="0">
              <a:buNone/>
              <a:defRPr b="1" i="0">
                <a:latin typeface="Source Sans Pro Semibold" panose="020B0503030403020204" pitchFamily="34" charset="0"/>
              </a:defRPr>
            </a:lvl5pPr>
          </a:lstStyle>
          <a:p>
            <a:pPr lvl="0"/>
            <a:r>
              <a:rPr lang="en-US" dirty="0"/>
              <a:t>OACISS:</a:t>
            </a:r>
          </a:p>
        </p:txBody>
      </p:sp>
      <p:sp>
        <p:nvSpPr>
          <p:cNvPr id="3" name="Text Placeholder 7">
            <a:extLst>
              <a:ext uri="{FF2B5EF4-FFF2-40B4-BE49-F238E27FC236}">
                <a16:creationId xmlns:a16="http://schemas.microsoft.com/office/drawing/2014/main" id="{737B3578-8120-3254-821A-85006C4354C2}"/>
              </a:ext>
            </a:extLst>
          </p:cNvPr>
          <p:cNvSpPr>
            <a:spLocks noGrp="1"/>
          </p:cNvSpPr>
          <p:nvPr>
            <p:ph type="body" sz="quarter" idx="11" hasCustomPrompt="1"/>
          </p:nvPr>
        </p:nvSpPr>
        <p:spPr/>
        <p:txBody>
          <a:bodyPr/>
          <a:lstStyle>
            <a:lvl1pPr marL="0" indent="0">
              <a:buNone/>
              <a:defRPr sz="3200" b="1" i="1">
                <a:solidFill>
                  <a:schemeClr val="bg1"/>
                </a:solidFill>
                <a:latin typeface="Source Sans Pro SemiBold" panose="020B0503030403020204" pitchFamily="34" charset="0"/>
              </a:defRPr>
            </a:lvl1pPr>
          </a:lstStyle>
          <a:p>
            <a:pPr lvl="0"/>
            <a:r>
              <a:rPr lang="en-US" dirty="0"/>
              <a:t>Oregon Advanced Computing Institute for Science and Society</a:t>
            </a:r>
          </a:p>
        </p:txBody>
      </p:sp>
      <p:sp>
        <p:nvSpPr>
          <p:cNvPr id="5" name="TextBox 4">
            <a:extLst>
              <a:ext uri="{FF2B5EF4-FFF2-40B4-BE49-F238E27FC236}">
                <a16:creationId xmlns:a16="http://schemas.microsoft.com/office/drawing/2014/main" id="{A9E34C9B-AB95-247B-80F2-7173D3F90F4C}"/>
              </a:ext>
            </a:extLst>
          </p:cNvPr>
          <p:cNvSpPr txBox="1"/>
          <p:nvPr/>
        </p:nvSpPr>
        <p:spPr>
          <a:xfrm>
            <a:off x="6479822" y="5531556"/>
            <a:ext cx="3453189" cy="923330"/>
          </a:xfrm>
          <a:prstGeom prst="rect">
            <a:avLst/>
          </a:prstGeom>
          <a:noFill/>
        </p:spPr>
        <p:txBody>
          <a:bodyPr wrap="none" rtlCol="0">
            <a:spAutoFit/>
          </a:bodyPr>
          <a:lstStyle/>
          <a:p>
            <a:r>
              <a:rPr lang="en-US" dirty="0">
                <a:solidFill>
                  <a:schemeClr val="bg1"/>
                </a:solidFill>
              </a:rPr>
              <a:t>For more information:</a:t>
            </a:r>
          </a:p>
          <a:p>
            <a:r>
              <a:rPr lang="en-US" dirty="0">
                <a:solidFill>
                  <a:schemeClr val="bg1"/>
                </a:solidFill>
              </a:rPr>
              <a:t>https://</a:t>
            </a:r>
            <a:r>
              <a:rPr lang="en-US" dirty="0" err="1">
                <a:solidFill>
                  <a:schemeClr val="bg1"/>
                </a:solidFill>
              </a:rPr>
              <a:t>blogs.uoregon.edu</a:t>
            </a:r>
            <a:r>
              <a:rPr lang="en-US" dirty="0">
                <a:solidFill>
                  <a:schemeClr val="bg1"/>
                </a:solidFill>
              </a:rPr>
              <a:t>/</a:t>
            </a:r>
            <a:r>
              <a:rPr lang="en-US" dirty="0" err="1">
                <a:solidFill>
                  <a:schemeClr val="bg1"/>
                </a:solidFill>
              </a:rPr>
              <a:t>oaciss</a:t>
            </a:r>
            <a:r>
              <a:rPr lang="en-US" dirty="0">
                <a:solidFill>
                  <a:schemeClr val="bg1"/>
                </a:solidFill>
              </a:rPr>
              <a:t>/</a:t>
            </a:r>
          </a:p>
          <a:p>
            <a:r>
              <a:rPr lang="en-US" dirty="0">
                <a:solidFill>
                  <a:schemeClr val="bg1"/>
                </a:solidFill>
                <a:hlinkClick r:id="rId3">
                  <a:extLst>
                    <a:ext uri="{A12FA001-AC4F-418D-AE19-62706E023703}">
                      <ahyp:hlinkClr xmlns:ahyp="http://schemas.microsoft.com/office/drawing/2018/hyperlinkcolor" val="tx"/>
                    </a:ext>
                  </a:extLst>
                </a:hlinkClick>
              </a:rPr>
              <a:t>https://github.com/UO-OACISS/</a:t>
            </a:r>
            <a:r>
              <a:rPr lang="en-US" dirty="0">
                <a:solidFill>
                  <a:schemeClr val="bg1"/>
                </a:solidFill>
              </a:rPr>
              <a:t> </a:t>
            </a:r>
          </a:p>
        </p:txBody>
      </p:sp>
    </p:spTree>
    <p:extLst>
      <p:ext uri="{BB962C8B-B14F-4D97-AF65-F5344CB8AC3E}">
        <p14:creationId xmlns:p14="http://schemas.microsoft.com/office/powerpoint/2010/main" val="1328256945"/>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74C1D-82D7-A5DE-EADC-2CC4E0BEE65D}"/>
              </a:ext>
            </a:extLst>
          </p:cNvPr>
          <p:cNvSpPr>
            <a:spLocks noGrp="1"/>
          </p:cNvSpPr>
          <p:nvPr>
            <p:ph type="ctrTitle"/>
          </p:nvPr>
        </p:nvSpPr>
        <p:spPr/>
        <p:txBody>
          <a:bodyPr/>
          <a:lstStyle/>
          <a:p>
            <a:r>
              <a:rPr lang="en-US" dirty="0"/>
              <a:t>OACISS Mission</a:t>
            </a:r>
          </a:p>
        </p:txBody>
      </p:sp>
      <p:sp>
        <p:nvSpPr>
          <p:cNvPr id="3" name="Text Placeholder 2">
            <a:extLst>
              <a:ext uri="{FF2B5EF4-FFF2-40B4-BE49-F238E27FC236}">
                <a16:creationId xmlns:a16="http://schemas.microsoft.com/office/drawing/2014/main" id="{4EC1AC77-E991-1269-F6BE-CB33B8628DFB}"/>
              </a:ext>
            </a:extLst>
          </p:cNvPr>
          <p:cNvSpPr>
            <a:spLocks noGrp="1"/>
          </p:cNvSpPr>
          <p:nvPr>
            <p:ph type="body" sz="quarter" idx="10"/>
          </p:nvPr>
        </p:nvSpPr>
        <p:spPr/>
        <p:txBody>
          <a:bodyPr/>
          <a:lstStyle/>
          <a:p>
            <a:pPr marL="0" indent="0">
              <a:buNone/>
            </a:pPr>
            <a:r>
              <a:rPr lang="en-US" dirty="0"/>
              <a:t>The mission of the Oregon Advanced Computing Institute for Science and Society (OACISS) is to be the intellectual leader and home for HPC-oriented research and HPC-enabled research at the University of Oregon</a:t>
            </a:r>
          </a:p>
          <a:p>
            <a:pPr marL="0" indent="0">
              <a:buNone/>
            </a:pPr>
            <a:r>
              <a:rPr lang="en-US" dirty="0"/>
              <a:t>OACISS will promote computational and data science research excellence, engage with UO partners to create and grow HPC-driven research efforts, and pursue new research funding opportunities.</a:t>
            </a:r>
          </a:p>
          <a:p>
            <a:pPr marL="0" indent="0">
              <a:buNone/>
            </a:pPr>
            <a:r>
              <a:rPr lang="en-US" dirty="0"/>
              <a:t>OACISS will also work to expand core competencies and expertise, support HPC education and training, encourage technology transfer in research domains successfully applying advanced computing methods, and represent UO’s image and visibility in this critical area.</a:t>
            </a:r>
          </a:p>
          <a:p>
            <a:pPr marL="0" indent="0">
              <a:buNone/>
            </a:pPr>
            <a:r>
              <a:rPr lang="en-US" dirty="0"/>
              <a:t>We are investigating research ideas throughout UO where advanced computing can play an important role.</a:t>
            </a:r>
          </a:p>
        </p:txBody>
      </p:sp>
    </p:spTree>
    <p:extLst>
      <p:ext uri="{BB962C8B-B14F-4D97-AF65-F5344CB8AC3E}">
        <p14:creationId xmlns:p14="http://schemas.microsoft.com/office/powerpoint/2010/main" val="445735287"/>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Arrow Connector 8">
            <a:extLst>
              <a:ext uri="{FF2B5EF4-FFF2-40B4-BE49-F238E27FC236}">
                <a16:creationId xmlns:a16="http://schemas.microsoft.com/office/drawing/2014/main" id="{F1CCCE40-D8DE-9C46-AA88-AFC1993F56FD}"/>
              </a:ext>
            </a:extLst>
          </p:cNvPr>
          <p:cNvCxnSpPr>
            <a:cxnSpLocks/>
            <a:endCxn id="5" idx="0"/>
          </p:cNvCxnSpPr>
          <p:nvPr/>
        </p:nvCxnSpPr>
        <p:spPr>
          <a:xfrm flipH="1">
            <a:off x="9042748" y="1559771"/>
            <a:ext cx="999995" cy="97076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659C076-97C1-BB4E-BBDE-1AF8FBB2A93F}"/>
              </a:ext>
            </a:extLst>
          </p:cNvPr>
          <p:cNvCxnSpPr>
            <a:cxnSpLocks/>
            <a:endCxn id="6" idx="0"/>
          </p:cNvCxnSpPr>
          <p:nvPr/>
        </p:nvCxnSpPr>
        <p:spPr>
          <a:xfrm>
            <a:off x="10042742" y="1559771"/>
            <a:ext cx="999995" cy="97076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6FFD031-2CAE-B691-69AF-CAA52B39AD7C}"/>
              </a:ext>
            </a:extLst>
          </p:cNvPr>
          <p:cNvSpPr>
            <a:spLocks noGrp="1"/>
          </p:cNvSpPr>
          <p:nvPr>
            <p:ph type="ctrTitle"/>
          </p:nvPr>
        </p:nvSpPr>
        <p:spPr>
          <a:xfrm>
            <a:off x="328132" y="301357"/>
            <a:ext cx="11469481" cy="578479"/>
          </a:xfrm>
        </p:spPr>
        <p:txBody>
          <a:bodyPr/>
          <a:lstStyle/>
          <a:p>
            <a:r>
              <a:rPr lang="en-US" dirty="0"/>
              <a:t>OACISSS Organization</a:t>
            </a:r>
          </a:p>
        </p:txBody>
      </p:sp>
      <p:sp>
        <p:nvSpPr>
          <p:cNvPr id="3" name="Text Placeholder 2">
            <a:extLst>
              <a:ext uri="{FF2B5EF4-FFF2-40B4-BE49-F238E27FC236}">
                <a16:creationId xmlns:a16="http://schemas.microsoft.com/office/drawing/2014/main" id="{5DC95B40-08CB-4CC9-2EE6-0A0FBB04F451}"/>
              </a:ext>
            </a:extLst>
          </p:cNvPr>
          <p:cNvSpPr>
            <a:spLocks noGrp="1"/>
          </p:cNvSpPr>
          <p:nvPr>
            <p:ph type="body" sz="quarter" idx="10"/>
          </p:nvPr>
        </p:nvSpPr>
        <p:spPr/>
        <p:txBody>
          <a:bodyPr/>
          <a:lstStyle/>
          <a:p>
            <a:r>
              <a:rPr lang="en-US" b="1" dirty="0"/>
              <a:t>Directors</a:t>
            </a:r>
          </a:p>
          <a:p>
            <a:pPr lvl="1"/>
            <a:r>
              <a:rPr lang="en-US" dirty="0"/>
              <a:t>Allen D. Malony (OACISS Director)</a:t>
            </a:r>
          </a:p>
          <a:p>
            <a:pPr lvl="1">
              <a:spcBef>
                <a:spcPts val="1700"/>
              </a:spcBef>
            </a:pPr>
            <a:r>
              <a:rPr lang="en-US" dirty="0"/>
              <a:t>Sameer Shende (PRL Director) </a:t>
            </a:r>
          </a:p>
          <a:p>
            <a:r>
              <a:rPr lang="en-US" b="1" dirty="0"/>
              <a:t>Researchers</a:t>
            </a:r>
          </a:p>
          <a:p>
            <a:pPr lvl="1"/>
            <a:r>
              <a:rPr lang="en-US" dirty="0"/>
              <a:t>Kevin Huck (Senior Research Associate)</a:t>
            </a:r>
          </a:p>
          <a:p>
            <a:pPr lvl="1">
              <a:spcBef>
                <a:spcPts val="2300"/>
              </a:spcBef>
            </a:pPr>
            <a:r>
              <a:rPr lang="en-US" dirty="0"/>
              <a:t>Jordi </a:t>
            </a:r>
            <a:r>
              <a:rPr lang="en-US" dirty="0" err="1"/>
              <a:t>Alcaraz</a:t>
            </a:r>
            <a:r>
              <a:rPr lang="en-US" dirty="0"/>
              <a:t>, Research Associate</a:t>
            </a:r>
          </a:p>
          <a:p>
            <a:pPr lvl="1">
              <a:spcBef>
                <a:spcPts val="2300"/>
              </a:spcBef>
            </a:pPr>
            <a:r>
              <a:rPr lang="en-US" dirty="0"/>
              <a:t>Erik </a:t>
            </a:r>
            <a:r>
              <a:rPr lang="en-US" dirty="0" err="1"/>
              <a:t>Keever</a:t>
            </a:r>
            <a:r>
              <a:rPr lang="en-US" dirty="0"/>
              <a:t>, Research Associate</a:t>
            </a:r>
          </a:p>
          <a:p>
            <a:pPr lvl="1">
              <a:spcBef>
                <a:spcPts val="2300"/>
              </a:spcBef>
            </a:pPr>
            <a:r>
              <a:rPr lang="en-US" dirty="0"/>
              <a:t>Wyatt Spear, Research Assistant</a:t>
            </a:r>
          </a:p>
          <a:p>
            <a:pPr lvl="1">
              <a:spcBef>
                <a:spcPts val="2300"/>
              </a:spcBef>
            </a:pPr>
            <a:r>
              <a:rPr lang="en-US" dirty="0"/>
              <a:t>Luke </a:t>
            </a:r>
            <a:r>
              <a:rPr lang="en-US" dirty="0" err="1"/>
              <a:t>Peyralans</a:t>
            </a:r>
            <a:r>
              <a:rPr lang="en-US" dirty="0"/>
              <a:t>, Research Assistant</a:t>
            </a:r>
          </a:p>
          <a:p>
            <a:pPr marL="0" indent="0">
              <a:buNone/>
            </a:pPr>
            <a:br>
              <a:rPr lang="en-US" dirty="0"/>
            </a:br>
            <a:endParaRPr lang="en-US" dirty="0"/>
          </a:p>
        </p:txBody>
      </p:sp>
      <p:sp>
        <p:nvSpPr>
          <p:cNvPr id="4" name="Oval 3">
            <a:extLst>
              <a:ext uri="{FF2B5EF4-FFF2-40B4-BE49-F238E27FC236}">
                <a16:creationId xmlns:a16="http://schemas.microsoft.com/office/drawing/2014/main" id="{96C473A1-E471-B64E-8937-3AF9E8358A51}"/>
              </a:ext>
            </a:extLst>
          </p:cNvPr>
          <p:cNvSpPr/>
          <p:nvPr/>
        </p:nvSpPr>
        <p:spPr>
          <a:xfrm>
            <a:off x="8931058" y="1152676"/>
            <a:ext cx="2223370" cy="814191"/>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2">
                    <a:lumMod val="75000"/>
                  </a:schemeClr>
                </a:solidFill>
              </a:rPr>
              <a:t>OACISS</a:t>
            </a:r>
          </a:p>
        </p:txBody>
      </p:sp>
      <p:grpSp>
        <p:nvGrpSpPr>
          <p:cNvPr id="7" name="Group 6">
            <a:extLst>
              <a:ext uri="{FF2B5EF4-FFF2-40B4-BE49-F238E27FC236}">
                <a16:creationId xmlns:a16="http://schemas.microsoft.com/office/drawing/2014/main" id="{5D12B143-FC73-5445-A9FF-50354B255260}"/>
              </a:ext>
            </a:extLst>
          </p:cNvPr>
          <p:cNvGrpSpPr/>
          <p:nvPr/>
        </p:nvGrpSpPr>
        <p:grpSpPr>
          <a:xfrm>
            <a:off x="8165926" y="2530539"/>
            <a:ext cx="3753633" cy="864296"/>
            <a:chOff x="8311019" y="3075140"/>
            <a:chExt cx="3753633" cy="864296"/>
          </a:xfrm>
          <a:solidFill>
            <a:schemeClr val="accent2">
              <a:lumMod val="75000"/>
            </a:schemeClr>
          </a:solidFill>
        </p:grpSpPr>
        <p:sp>
          <p:nvSpPr>
            <p:cNvPr id="5" name="Rectangle 4">
              <a:extLst>
                <a:ext uri="{FF2B5EF4-FFF2-40B4-BE49-F238E27FC236}">
                  <a16:creationId xmlns:a16="http://schemas.microsoft.com/office/drawing/2014/main" id="{7B9D14EE-9BB0-E34B-95A7-1141DDEB02B3}"/>
                </a:ext>
              </a:extLst>
            </p:cNvPr>
            <p:cNvSpPr/>
            <p:nvPr/>
          </p:nvSpPr>
          <p:spPr>
            <a:xfrm>
              <a:off x="8311019" y="3075140"/>
              <a:ext cx="1753644" cy="864296"/>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Performance Research Laboratory (PRL)</a:t>
              </a:r>
            </a:p>
          </p:txBody>
        </p:sp>
        <p:sp>
          <p:nvSpPr>
            <p:cNvPr id="6" name="Rectangle 5">
              <a:extLst>
                <a:ext uri="{FF2B5EF4-FFF2-40B4-BE49-F238E27FC236}">
                  <a16:creationId xmlns:a16="http://schemas.microsoft.com/office/drawing/2014/main" id="{FF04A5A5-7C4A-794F-B0A9-B5EFD9633193}"/>
                </a:ext>
              </a:extLst>
            </p:cNvPr>
            <p:cNvSpPr/>
            <p:nvPr/>
          </p:nvSpPr>
          <p:spPr>
            <a:xfrm>
              <a:off x="10311008" y="3075140"/>
              <a:ext cx="1753644" cy="864296"/>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Neuro-</a:t>
              </a:r>
            </a:p>
            <a:p>
              <a:pPr algn="ctr"/>
              <a:r>
                <a:rPr lang="en-US" dirty="0"/>
                <a:t>Informatics</a:t>
              </a:r>
              <a:br>
                <a:rPr lang="en-US" dirty="0"/>
              </a:br>
              <a:r>
                <a:rPr lang="en-US" dirty="0"/>
                <a:t>Center (NIC)</a:t>
              </a:r>
            </a:p>
          </p:txBody>
        </p:sp>
      </p:grpSp>
      <p:pic>
        <p:nvPicPr>
          <p:cNvPr id="16" name="Picture 15">
            <a:extLst>
              <a:ext uri="{FF2B5EF4-FFF2-40B4-BE49-F238E27FC236}">
                <a16:creationId xmlns:a16="http://schemas.microsoft.com/office/drawing/2014/main" id="{113A7FEC-C171-9B43-900D-E04D1615D742}"/>
              </a:ext>
            </a:extLst>
          </p:cNvPr>
          <p:cNvPicPr>
            <a:picLocks noChangeAspect="1"/>
          </p:cNvPicPr>
          <p:nvPr/>
        </p:nvPicPr>
        <p:blipFill rotWithShape="1">
          <a:blip r:embed="rId3"/>
          <a:srcRect b="9902"/>
          <a:stretch/>
        </p:blipFill>
        <p:spPr>
          <a:xfrm>
            <a:off x="6502220" y="1125041"/>
            <a:ext cx="698786" cy="710022"/>
          </a:xfrm>
          <a:prstGeom prst="rect">
            <a:avLst/>
          </a:prstGeom>
        </p:spPr>
      </p:pic>
      <p:pic>
        <p:nvPicPr>
          <p:cNvPr id="17" name="Picture 16">
            <a:extLst>
              <a:ext uri="{FF2B5EF4-FFF2-40B4-BE49-F238E27FC236}">
                <a16:creationId xmlns:a16="http://schemas.microsoft.com/office/drawing/2014/main" id="{9EAC7AE3-1AC7-584F-BE0F-26B19E647923}"/>
              </a:ext>
            </a:extLst>
          </p:cNvPr>
          <p:cNvPicPr>
            <a:picLocks noChangeAspect="1"/>
          </p:cNvPicPr>
          <p:nvPr/>
        </p:nvPicPr>
        <p:blipFill rotWithShape="1">
          <a:blip r:embed="rId4"/>
          <a:srcRect l="6343"/>
          <a:stretch/>
        </p:blipFill>
        <p:spPr>
          <a:xfrm>
            <a:off x="6492275" y="2646672"/>
            <a:ext cx="708731" cy="756727"/>
          </a:xfrm>
          <a:prstGeom prst="rect">
            <a:avLst/>
          </a:prstGeom>
        </p:spPr>
      </p:pic>
      <p:pic>
        <p:nvPicPr>
          <p:cNvPr id="18" name="Picture 17">
            <a:extLst>
              <a:ext uri="{FF2B5EF4-FFF2-40B4-BE49-F238E27FC236}">
                <a16:creationId xmlns:a16="http://schemas.microsoft.com/office/drawing/2014/main" id="{67088BDA-D534-AD48-AAC1-25040DF40AC5}"/>
              </a:ext>
            </a:extLst>
          </p:cNvPr>
          <p:cNvPicPr>
            <a:picLocks noChangeAspect="1"/>
          </p:cNvPicPr>
          <p:nvPr/>
        </p:nvPicPr>
        <p:blipFill>
          <a:blip r:embed="rId5"/>
          <a:stretch>
            <a:fillRect/>
          </a:stretch>
        </p:blipFill>
        <p:spPr>
          <a:xfrm>
            <a:off x="6487282" y="1863918"/>
            <a:ext cx="713723" cy="713723"/>
          </a:xfrm>
          <a:prstGeom prst="rect">
            <a:avLst/>
          </a:prstGeom>
        </p:spPr>
      </p:pic>
      <p:pic>
        <p:nvPicPr>
          <p:cNvPr id="20" name="Picture 19">
            <a:extLst>
              <a:ext uri="{FF2B5EF4-FFF2-40B4-BE49-F238E27FC236}">
                <a16:creationId xmlns:a16="http://schemas.microsoft.com/office/drawing/2014/main" id="{C6D49014-820A-6F49-9B92-433D242148C9}"/>
              </a:ext>
            </a:extLst>
          </p:cNvPr>
          <p:cNvPicPr>
            <a:picLocks noChangeAspect="1"/>
          </p:cNvPicPr>
          <p:nvPr/>
        </p:nvPicPr>
        <p:blipFill rotWithShape="1">
          <a:blip r:embed="rId6"/>
          <a:srcRect b="18859"/>
          <a:stretch/>
        </p:blipFill>
        <p:spPr>
          <a:xfrm>
            <a:off x="5600346" y="3322118"/>
            <a:ext cx="699283" cy="673684"/>
          </a:xfrm>
          <a:prstGeom prst="rect">
            <a:avLst/>
          </a:prstGeom>
        </p:spPr>
      </p:pic>
      <p:pic>
        <p:nvPicPr>
          <p:cNvPr id="22" name="Picture 21">
            <a:extLst>
              <a:ext uri="{FF2B5EF4-FFF2-40B4-BE49-F238E27FC236}">
                <a16:creationId xmlns:a16="http://schemas.microsoft.com/office/drawing/2014/main" id="{A1364504-C50A-B145-9C00-2D679546F1B7}"/>
              </a:ext>
            </a:extLst>
          </p:cNvPr>
          <p:cNvPicPr>
            <a:picLocks noChangeAspect="1"/>
          </p:cNvPicPr>
          <p:nvPr/>
        </p:nvPicPr>
        <p:blipFill rotWithShape="1">
          <a:blip r:embed="rId7"/>
          <a:srcRect l="23443" t="27790" r="23078" b="13265"/>
          <a:stretch/>
        </p:blipFill>
        <p:spPr>
          <a:xfrm>
            <a:off x="6493545" y="5234088"/>
            <a:ext cx="703256" cy="854353"/>
          </a:xfrm>
          <a:prstGeom prst="rect">
            <a:avLst/>
          </a:prstGeom>
        </p:spPr>
      </p:pic>
      <p:pic>
        <p:nvPicPr>
          <p:cNvPr id="24" name="Picture 23">
            <a:extLst>
              <a:ext uri="{FF2B5EF4-FFF2-40B4-BE49-F238E27FC236}">
                <a16:creationId xmlns:a16="http://schemas.microsoft.com/office/drawing/2014/main" id="{E0E4DE7A-5EFC-E14D-AAB0-8E47D6B0D8D0}"/>
              </a:ext>
            </a:extLst>
          </p:cNvPr>
          <p:cNvPicPr>
            <a:picLocks noChangeAspect="1"/>
          </p:cNvPicPr>
          <p:nvPr/>
        </p:nvPicPr>
        <p:blipFill rotWithShape="1">
          <a:blip r:embed="rId8"/>
          <a:srcRect t="10832" r="34795" b="11725"/>
          <a:stretch/>
        </p:blipFill>
        <p:spPr>
          <a:xfrm rot="5400000">
            <a:off x="5556837" y="4481061"/>
            <a:ext cx="796536" cy="709519"/>
          </a:xfrm>
          <a:prstGeom prst="rect">
            <a:avLst/>
          </a:prstGeom>
        </p:spPr>
      </p:pic>
      <p:pic>
        <p:nvPicPr>
          <p:cNvPr id="27" name="Picture 26">
            <a:extLst>
              <a:ext uri="{FF2B5EF4-FFF2-40B4-BE49-F238E27FC236}">
                <a16:creationId xmlns:a16="http://schemas.microsoft.com/office/drawing/2014/main" id="{6456CDD9-1C4B-0E42-95C7-53B6AC0145B6}"/>
              </a:ext>
            </a:extLst>
          </p:cNvPr>
          <p:cNvPicPr>
            <a:picLocks noChangeAspect="1"/>
          </p:cNvPicPr>
          <p:nvPr/>
        </p:nvPicPr>
        <p:blipFill>
          <a:blip r:embed="rId9"/>
          <a:stretch>
            <a:fillRect/>
          </a:stretch>
        </p:blipFill>
        <p:spPr>
          <a:xfrm>
            <a:off x="6487282" y="3931523"/>
            <a:ext cx="709519" cy="642644"/>
          </a:xfrm>
          <a:prstGeom prst="rect">
            <a:avLst/>
          </a:prstGeom>
        </p:spPr>
      </p:pic>
    </p:spTree>
    <p:extLst>
      <p:ext uri="{BB962C8B-B14F-4D97-AF65-F5344CB8AC3E}">
        <p14:creationId xmlns:p14="http://schemas.microsoft.com/office/powerpoint/2010/main" val="2980399367"/>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A96EC-0115-1449-9A32-7E1492C1C2B1}"/>
              </a:ext>
            </a:extLst>
          </p:cNvPr>
          <p:cNvSpPr>
            <a:spLocks noGrp="1"/>
          </p:cNvSpPr>
          <p:nvPr>
            <p:ph type="ctrTitle"/>
          </p:nvPr>
        </p:nvSpPr>
        <p:spPr/>
        <p:txBody>
          <a:bodyPr/>
          <a:lstStyle/>
          <a:p>
            <a:r>
              <a:rPr lang="en-US" dirty="0"/>
              <a:t>OACISS Research </a:t>
            </a:r>
          </a:p>
        </p:txBody>
      </p:sp>
      <p:sp>
        <p:nvSpPr>
          <p:cNvPr id="3" name="Text Placeholder 2">
            <a:extLst>
              <a:ext uri="{FF2B5EF4-FFF2-40B4-BE49-F238E27FC236}">
                <a16:creationId xmlns:a16="http://schemas.microsoft.com/office/drawing/2014/main" id="{0EFBB035-9E78-AF45-9160-D7C762406B09}"/>
              </a:ext>
            </a:extLst>
          </p:cNvPr>
          <p:cNvSpPr>
            <a:spLocks noGrp="1"/>
          </p:cNvSpPr>
          <p:nvPr>
            <p:ph type="body" sz="quarter" idx="10"/>
          </p:nvPr>
        </p:nvSpPr>
        <p:spPr/>
        <p:txBody>
          <a:bodyPr/>
          <a:lstStyle/>
          <a:p>
            <a:r>
              <a:rPr lang="en-US" dirty="0"/>
              <a:t>HPC performance analysis and tools</a:t>
            </a:r>
          </a:p>
          <a:p>
            <a:pPr lvl="1"/>
            <a:r>
              <a:rPr lang="en-US" i="1" dirty="0"/>
              <a:t>TAU</a:t>
            </a:r>
            <a:r>
              <a:rPr lang="en-US" dirty="0"/>
              <a:t>: Tuning and Analysis Utilities for HPC performance measurement</a:t>
            </a:r>
          </a:p>
          <a:p>
            <a:pPr lvl="1"/>
            <a:r>
              <a:rPr lang="en-US" i="1" dirty="0"/>
              <a:t>APEX</a:t>
            </a:r>
            <a:r>
              <a:rPr lang="en-US" dirty="0"/>
              <a:t>: Measurement and runtime auto-tuning for asynchronous tasking runtimes</a:t>
            </a:r>
          </a:p>
          <a:p>
            <a:pPr lvl="1"/>
            <a:r>
              <a:rPr lang="en-US" i="1" dirty="0" err="1"/>
              <a:t>PerfStubs</a:t>
            </a:r>
            <a:r>
              <a:rPr lang="en-US" dirty="0"/>
              <a:t>: Instrumentation stub library</a:t>
            </a:r>
          </a:p>
          <a:p>
            <a:pPr lvl="1"/>
            <a:r>
              <a:rPr lang="en-US" i="1" dirty="0" err="1"/>
              <a:t>ZeroSum</a:t>
            </a:r>
            <a:r>
              <a:rPr lang="en-US" dirty="0"/>
              <a:t>: Monitoring HPC process, thread, OS, and HW resources</a:t>
            </a:r>
          </a:p>
          <a:p>
            <a:pPr lvl="1"/>
            <a:r>
              <a:rPr lang="en-US" i="1" dirty="0"/>
              <a:t>PDT / SALT</a:t>
            </a:r>
            <a:r>
              <a:rPr lang="en-US" dirty="0"/>
              <a:t>: Instrumentation toolkit based on robust source parsers</a:t>
            </a:r>
          </a:p>
          <a:p>
            <a:r>
              <a:rPr lang="en-US" dirty="0"/>
              <a:t>Current Projects</a:t>
            </a:r>
          </a:p>
          <a:p>
            <a:pPr lvl="1"/>
            <a:r>
              <a:rPr lang="en-US" i="1" dirty="0"/>
              <a:t>RAPIDS2</a:t>
            </a:r>
            <a:r>
              <a:rPr lang="en-US" dirty="0"/>
              <a:t>: </a:t>
            </a:r>
            <a:r>
              <a:rPr lang="en-US" dirty="0" err="1"/>
              <a:t>SciDAC</a:t>
            </a:r>
            <a:r>
              <a:rPr lang="en-US" dirty="0"/>
              <a:t> Institute for Computer Science, Data, and Artificial Intelligence</a:t>
            </a:r>
          </a:p>
          <a:p>
            <a:pPr lvl="1"/>
            <a:r>
              <a:rPr lang="en-US" i="1" dirty="0"/>
              <a:t>STEP</a:t>
            </a:r>
            <a:r>
              <a:rPr lang="en-US" dirty="0"/>
              <a:t>: The Software Tools Ecosystem Project</a:t>
            </a:r>
          </a:p>
          <a:p>
            <a:pPr lvl="1"/>
            <a:r>
              <a:rPr lang="en-US" i="1" dirty="0"/>
              <a:t>PESO</a:t>
            </a:r>
            <a:r>
              <a:rPr lang="en-US" dirty="0"/>
              <a:t>: Toward a Post-ECP Software-Sustainability Organization</a:t>
            </a:r>
          </a:p>
          <a:p>
            <a:pPr lvl="1"/>
            <a:r>
              <a:rPr lang="en-US" i="1" dirty="0"/>
              <a:t>S4PST</a:t>
            </a:r>
            <a:r>
              <a:rPr lang="en-US" dirty="0"/>
              <a:t>: Sustainability for Node Level Programming Systems and Tools</a:t>
            </a:r>
          </a:p>
          <a:p>
            <a:pPr lvl="1"/>
            <a:r>
              <a:rPr lang="en-US" i="1" dirty="0"/>
              <a:t>E4S</a:t>
            </a:r>
            <a:r>
              <a:rPr lang="en-US" dirty="0"/>
              <a:t>: The Extreme-scale Scientific Software Stack</a:t>
            </a:r>
          </a:p>
        </p:txBody>
      </p:sp>
    </p:spTree>
    <p:extLst>
      <p:ext uri="{BB962C8B-B14F-4D97-AF65-F5344CB8AC3E}">
        <p14:creationId xmlns:p14="http://schemas.microsoft.com/office/powerpoint/2010/main" val="730414962"/>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876E9-4EF7-C444-9988-EAB8972A52DF}"/>
              </a:ext>
            </a:extLst>
          </p:cNvPr>
          <p:cNvSpPr>
            <a:spLocks noGrp="1"/>
          </p:cNvSpPr>
          <p:nvPr>
            <p:ph type="ctrTitle"/>
          </p:nvPr>
        </p:nvSpPr>
        <p:spPr/>
        <p:txBody>
          <a:bodyPr/>
          <a:lstStyle/>
          <a:p>
            <a:r>
              <a:rPr lang="en-US" dirty="0"/>
              <a:t>OACISS Funding</a:t>
            </a:r>
          </a:p>
        </p:txBody>
      </p:sp>
      <p:sp>
        <p:nvSpPr>
          <p:cNvPr id="3" name="Text Placeholder 2">
            <a:extLst>
              <a:ext uri="{FF2B5EF4-FFF2-40B4-BE49-F238E27FC236}">
                <a16:creationId xmlns:a16="http://schemas.microsoft.com/office/drawing/2014/main" id="{736E994D-38E4-6F4D-94EE-5B4E21D3393F}"/>
              </a:ext>
            </a:extLst>
          </p:cNvPr>
          <p:cNvSpPr>
            <a:spLocks noGrp="1"/>
          </p:cNvSpPr>
          <p:nvPr>
            <p:ph type="body" sz="quarter" idx="10"/>
          </p:nvPr>
        </p:nvSpPr>
        <p:spPr/>
        <p:txBody>
          <a:bodyPr/>
          <a:lstStyle/>
          <a:p>
            <a:r>
              <a:rPr lang="en-US" dirty="0"/>
              <a:t>Department of Energy</a:t>
            </a:r>
          </a:p>
          <a:p>
            <a:pPr lvl="1"/>
            <a:r>
              <a:rPr lang="en-US" dirty="0"/>
              <a:t>Office of Science</a:t>
            </a:r>
          </a:p>
          <a:p>
            <a:pPr lvl="1"/>
            <a:r>
              <a:rPr lang="en-US" dirty="0"/>
              <a:t>Advanced Scientific Computing Research (ASCR)</a:t>
            </a:r>
          </a:p>
          <a:p>
            <a:pPr lvl="1"/>
            <a:r>
              <a:rPr lang="en-US" dirty="0"/>
              <a:t>National Nuclear Security Administration</a:t>
            </a:r>
          </a:p>
          <a:p>
            <a:r>
              <a:rPr lang="en-US" dirty="0"/>
              <a:t>DOE National Laboratories: ORNL, LLNL, SNL, ANL</a:t>
            </a:r>
          </a:p>
          <a:p>
            <a:r>
              <a:rPr lang="en-US" dirty="0"/>
              <a:t>National Science Foundation</a:t>
            </a:r>
          </a:p>
          <a:p>
            <a:r>
              <a:rPr lang="en-US" dirty="0"/>
              <a:t>Industry partners: AMD, Intel, NVIDIA</a:t>
            </a:r>
          </a:p>
        </p:txBody>
      </p:sp>
    </p:spTree>
    <p:extLst>
      <p:ext uri="{BB962C8B-B14F-4D97-AF65-F5344CB8AC3E}">
        <p14:creationId xmlns:p14="http://schemas.microsoft.com/office/powerpoint/2010/main" val="3198650142"/>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9A349A0-F180-2842-BB37-F0AA899DEFAA}"/>
              </a:ext>
            </a:extLst>
          </p:cNvPr>
          <p:cNvSpPr txBox="1"/>
          <p:nvPr/>
        </p:nvSpPr>
        <p:spPr>
          <a:xfrm>
            <a:off x="1240077" y="1327758"/>
            <a:ext cx="10645094" cy="3908762"/>
          </a:xfrm>
          <a:prstGeom prst="rect">
            <a:avLst/>
          </a:prstGeom>
          <a:noFill/>
        </p:spPr>
        <p:txBody>
          <a:bodyPr wrap="none" rtlCol="0">
            <a:spAutoFit/>
          </a:bodyPr>
          <a:lstStyle/>
          <a:p>
            <a:r>
              <a:rPr lang="en-US" sz="3200" b="1" i="1" dirty="0">
                <a:latin typeface="Times New Roman" panose="02020603050405020304" pitchFamily="18" charset="0"/>
                <a:cs typeface="Times New Roman" panose="02020603050405020304" pitchFamily="18" charset="0"/>
              </a:rPr>
              <a:t>For more information:</a:t>
            </a:r>
          </a:p>
          <a:p>
            <a:endParaRPr lang="en-US" sz="2400" dirty="0">
              <a:latin typeface="Times New Roman" panose="02020603050405020304" pitchFamily="18" charset="0"/>
              <a:cs typeface="Times New Roman" panose="02020603050405020304" pitchFamily="18" charset="0"/>
            </a:endParaRPr>
          </a:p>
          <a:p>
            <a:r>
              <a:rPr lang="en-US" sz="2400" b="1" dirty="0">
                <a:solidFill>
                  <a:schemeClr val="bg1"/>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https://blogs.uoregon.edu/oaciss/research-groups</a:t>
            </a:r>
            <a:endParaRPr lang="en-US" sz="2400" b="1" dirty="0">
              <a:solidFill>
                <a:schemeClr val="bg1"/>
              </a:solidFill>
              <a:latin typeface="Times New Roman" panose="02020603050405020304" pitchFamily="18" charset="0"/>
              <a:cs typeface="Times New Roman" panose="02020603050405020304" pitchFamily="18" charset="0"/>
            </a:endParaRPr>
          </a:p>
          <a:p>
            <a:endParaRPr lang="en-US" sz="2400" b="1" dirty="0">
              <a:latin typeface="Times New Roman" panose="02020603050405020304" pitchFamily="18" charset="0"/>
              <a:cs typeface="Times New Roman" panose="02020603050405020304" pitchFamily="18" charset="0"/>
            </a:endParaRPr>
          </a:p>
          <a:p>
            <a:r>
              <a:rPr lang="en-US" sz="2400" b="1" dirty="0">
                <a:solidFill>
                  <a:schemeClr val="bg1"/>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https://github.com/UO-OACISS</a:t>
            </a:r>
            <a:endParaRPr lang="en-US" sz="2400" b="1" dirty="0">
              <a:solidFill>
                <a:schemeClr val="bg1"/>
              </a:solidFill>
              <a:latin typeface="Times New Roman" panose="02020603050405020304" pitchFamily="18" charset="0"/>
              <a:cs typeface="Times New Roman" panose="02020603050405020304" pitchFamily="18" charset="0"/>
            </a:endParaRPr>
          </a:p>
          <a:p>
            <a:endParaRPr lang="en-US" sz="2400" b="1" dirty="0">
              <a:solidFill>
                <a:schemeClr val="bg1"/>
              </a:solidFill>
              <a:latin typeface="Times New Roman" panose="02020603050405020304" pitchFamily="18" charset="0"/>
              <a:cs typeface="Times New Roman" panose="02020603050405020304" pitchFamily="18" charset="0"/>
            </a:endParaRPr>
          </a:p>
          <a:p>
            <a:r>
              <a:rPr lang="en-US" sz="2400" b="1" dirty="0">
                <a:solidFill>
                  <a:schemeClr val="bg1"/>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https://systems.nic.uoregon.edu/internal-wiki/index.php?title=Main_Page</a:t>
            </a:r>
            <a:endParaRPr lang="en-US" sz="2400" b="1" dirty="0">
              <a:solidFill>
                <a:schemeClr val="bg1"/>
              </a:solidFill>
              <a:latin typeface="Times New Roman" panose="02020603050405020304" pitchFamily="18" charset="0"/>
              <a:cs typeface="Times New Roman" panose="02020603050405020304" pitchFamily="18" charset="0"/>
            </a:endParaRPr>
          </a:p>
          <a:p>
            <a:endParaRPr lang="en-US" sz="2400" b="1" dirty="0">
              <a:solidFill>
                <a:schemeClr val="bg1"/>
              </a:solidFill>
              <a:latin typeface="Times New Roman" panose="02020603050405020304" pitchFamily="18" charset="0"/>
              <a:cs typeface="Times New Roman" panose="02020603050405020304" pitchFamily="18" charset="0"/>
            </a:endParaRPr>
          </a:p>
          <a:p>
            <a:r>
              <a:rPr lang="en-US" sz="2400" b="1" dirty="0">
                <a:solidFill>
                  <a:schemeClr val="bg1"/>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https://systems.nic.uoregon.edu/internal-wiki/index.php?title=Category:Servers</a:t>
            </a:r>
            <a:endParaRPr lang="en-US" sz="2400" b="1" dirty="0">
              <a:solidFill>
                <a:schemeClr val="bg1"/>
              </a:solidFill>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4202548"/>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
</file>

<file path=ppt/theme/theme1.xml><?xml version="1.0" encoding="utf-8"?>
<a:theme xmlns:a="http://schemas.openxmlformats.org/drawingml/2006/main" name="Office Theme">
  <a:themeElements>
    <a:clrScheme name="Custom 1">
      <a:dk1>
        <a:srgbClr val="000000"/>
      </a:dk1>
      <a:lt1>
        <a:srgbClr val="FFFFFF"/>
      </a:lt1>
      <a:dk2>
        <a:srgbClr val="007030"/>
      </a:dk2>
      <a:lt2>
        <a:srgbClr val="FEE11A"/>
      </a:lt2>
      <a:accent1>
        <a:srgbClr val="104734"/>
      </a:accent1>
      <a:accent2>
        <a:srgbClr val="489046"/>
      </a:accent2>
      <a:accent3>
        <a:srgbClr val="8ABB40"/>
      </a:accent3>
      <a:accent4>
        <a:srgbClr val="E2E11B"/>
      </a:accent4>
      <a:accent5>
        <a:srgbClr val="004F6E"/>
      </a:accent5>
      <a:accent6>
        <a:srgbClr val="04A3B5"/>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26489</TotalTime>
  <Words>422</Words>
  <Application>Microsoft Macintosh PowerPoint</Application>
  <PresentationFormat>Widescreen</PresentationFormat>
  <Paragraphs>57</Paragraphs>
  <Slides>6</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vt:i4>
      </vt:variant>
    </vt:vector>
  </HeadingPairs>
  <TitlesOfParts>
    <vt:vector size="16" baseType="lpstr">
      <vt:lpstr>Source Sans Pro Black</vt:lpstr>
      <vt:lpstr>Times New Roman</vt:lpstr>
      <vt:lpstr>Source Sans Pro Semibold</vt:lpstr>
      <vt:lpstr>Source Sans Pro Semibold</vt:lpstr>
      <vt:lpstr>Source Sans Pro</vt:lpstr>
      <vt:lpstr>Calibri</vt:lpstr>
      <vt:lpstr>Arial</vt:lpstr>
      <vt:lpstr>System Font Regular</vt:lpstr>
      <vt:lpstr>Wingdings</vt:lpstr>
      <vt:lpstr>Office Theme</vt:lpstr>
      <vt:lpstr>PowerPoint Presentation</vt:lpstr>
      <vt:lpstr>OACISS Mission</vt:lpstr>
      <vt:lpstr>OACISSS Organization</vt:lpstr>
      <vt:lpstr>OACISS Research </vt:lpstr>
      <vt:lpstr>OACISS Funding</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Lauren Marchese</dc:creator>
  <cp:lastModifiedBy>Allen Malony</cp:lastModifiedBy>
  <cp:revision>304</cp:revision>
  <dcterms:created xsi:type="dcterms:W3CDTF">2022-05-29T02:25:42Z</dcterms:created>
  <dcterms:modified xsi:type="dcterms:W3CDTF">2024-11-14T18:14:38Z</dcterms:modified>
</cp:coreProperties>
</file>